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873" r:id="rId3"/>
    <p:sldId id="588" r:id="rId4"/>
    <p:sldId id="595" r:id="rId5"/>
    <p:sldId id="596" r:id="rId6"/>
    <p:sldId id="597" r:id="rId7"/>
    <p:sldId id="592" r:id="rId8"/>
    <p:sldId id="598" r:id="rId9"/>
    <p:sldId id="604" r:id="rId10"/>
    <p:sldId id="600" r:id="rId11"/>
    <p:sldId id="591" r:id="rId12"/>
    <p:sldId id="601" r:id="rId13"/>
    <p:sldId id="602" r:id="rId14"/>
    <p:sldId id="603" r:id="rId15"/>
    <p:sldId id="599" r:id="rId16"/>
    <p:sldId id="589" r:id="rId17"/>
    <p:sldId id="59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an Chilipirea" initials="CC" lastIdx="1" clrIdx="0">
    <p:extLst>
      <p:ext uri="{19B8F6BF-5375-455C-9EA6-DF929625EA0E}">
        <p15:presenceInfo xmlns:p15="http://schemas.microsoft.com/office/powerpoint/2012/main" userId="34ab170da5908f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7BA1"/>
    <a:srgbClr val="92D050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A98694-6B48-4A8E-973A-EC89B77BA97C}" v="10" dt="2021-03-16T22:30:54.9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318" autoAdjust="0"/>
  </p:normalViewPr>
  <p:slideViewPr>
    <p:cSldViewPr snapToGrid="0">
      <p:cViewPr varScale="1">
        <p:scale>
          <a:sx n="87" d="100"/>
          <a:sy n="87" d="100"/>
        </p:scale>
        <p:origin x="139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8AA5966D-1E35-4CC1-A290-78BEDB871EFC}"/>
    <pc:docChg chg="undo custSel addSld delSld modSld sldOrd">
      <pc:chgData name="Cristian Chilipirea" userId="34ab170da5908fc4" providerId="LiveId" clId="{8AA5966D-1E35-4CC1-A290-78BEDB871EFC}" dt="2021-03-05T09:57:58.148" v="294" actId="20577"/>
      <pc:docMkLst>
        <pc:docMk/>
      </pc:docMkLst>
      <pc:sldChg chg="modSp mod">
        <pc:chgData name="Cristian Chilipirea" userId="34ab170da5908fc4" providerId="LiveId" clId="{8AA5966D-1E35-4CC1-A290-78BEDB871EFC}" dt="2021-03-04T19:02:18.669" v="28" actId="790"/>
        <pc:sldMkLst>
          <pc:docMk/>
          <pc:sldMk cId="736295071" sldId="256"/>
        </pc:sldMkLst>
        <pc:spChg chg="mod">
          <ac:chgData name="Cristian Chilipirea" userId="34ab170da5908fc4" providerId="LiveId" clId="{8AA5966D-1E35-4CC1-A290-78BEDB871EFC}" dt="2021-03-04T19:02:18.669" v="28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115323488" sldId="281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966940581" sldId="282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588509651" sldId="283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372269693" sldId="284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090999653" sldId="285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722330650" sldId="286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209486662" sldId="287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693582712" sldId="288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663534489" sldId="289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097271265" sldId="290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4043745711" sldId="291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745085367" sldId="292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882873289" sldId="293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784810091" sldId="350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834566445" sldId="517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140286949" sldId="518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4291389713" sldId="519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358506512" sldId="520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908646711" sldId="521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26778415" sldId="522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647529693" sldId="523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35905510" sldId="524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801007383" sldId="525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582976891" sldId="526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672171533" sldId="527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957165259" sldId="528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86291111" sldId="529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326273512" sldId="530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445495138" sldId="531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710819564" sldId="532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416761005" sldId="533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938461577" sldId="534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93858642" sldId="535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026389150" sldId="536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466546431" sldId="537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691796244" sldId="538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821723735" sldId="539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533970201" sldId="540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4226386653" sldId="541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525378135" sldId="542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061210702" sldId="543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4035483732" sldId="544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238387924" sldId="545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468209978" sldId="546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306245640" sldId="547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102877673" sldId="548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454139598" sldId="549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488282916" sldId="550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4171526216" sldId="551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682160295" sldId="552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626479559" sldId="553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990556055" sldId="554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599865308" sldId="555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98613324" sldId="556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067778019" sldId="557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391409670" sldId="558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899355960" sldId="559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586276678" sldId="560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271612056" sldId="561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930919804" sldId="562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127606340" sldId="563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4052013883" sldId="564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138625864" sldId="565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789193222" sldId="566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238722529" sldId="568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615078098" sldId="569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16677767" sldId="570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5886016" sldId="571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658902112" sldId="572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137430506" sldId="573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795412778" sldId="574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114632415" sldId="575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782119686" sldId="576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255485904" sldId="577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14628938" sldId="578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4061803901" sldId="579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121068957" sldId="580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577152141" sldId="581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974333110" sldId="582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303071435" sldId="583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348830505" sldId="584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507814385" sldId="585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262135723" sldId="586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838034753" sldId="587"/>
        </pc:sldMkLst>
      </pc:sldChg>
      <pc:sldChg chg="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160029833" sldId="588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60029833" sldId="588"/>
            <ac:spMk id="3" creationId="{50F40ABD-418C-4112-9C98-01EC210C2A70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60029833" sldId="588"/>
            <ac:spMk id="4" creationId="{CDED7B04-7F76-4FE4-B9BD-0189747FE758}"/>
          </ac:spMkLst>
        </pc:spChg>
        <pc:picChg chg="mod ord">
          <ac:chgData name="Cristian Chilipirea" userId="34ab170da5908fc4" providerId="LiveId" clId="{8AA5966D-1E35-4CC1-A290-78BEDB871EFC}" dt="2021-03-04T19:05:36.271" v="41" actId="700"/>
          <ac:picMkLst>
            <pc:docMk/>
            <pc:sldMk cId="160029833" sldId="588"/>
            <ac:picMk id="6" creationId="{27873C7B-2397-4BB9-A9A6-D4F2854310EA}"/>
          </ac:picMkLst>
        </pc:pic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301260728" sldId="588"/>
        </pc:sldMkLst>
      </pc:sldChg>
      <pc:sldChg chg="modSp add mod modClrScheme chgLayout">
        <pc:chgData name="Cristian Chilipirea" userId="34ab170da5908fc4" providerId="LiveId" clId="{8AA5966D-1E35-4CC1-A290-78BEDB871EFC}" dt="2021-03-04T19:06:33.011" v="91" actId="207"/>
        <pc:sldMkLst>
          <pc:docMk/>
          <pc:sldMk cId="3169263570" sldId="589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169263570" sldId="589"/>
            <ac:spMk id="3" creationId="{3DF15D27-AB46-4D27-BD93-10269028602D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169263570" sldId="589"/>
            <ac:spMk id="4" creationId="{75AC692C-E689-4CD1-AEB2-70A321C574FC}"/>
          </ac:spMkLst>
        </pc:spChg>
        <pc:graphicFrameChg chg="mod ord modGraphic">
          <ac:chgData name="Cristian Chilipirea" userId="34ab170da5908fc4" providerId="LiveId" clId="{8AA5966D-1E35-4CC1-A290-78BEDB871EFC}" dt="2021-03-04T19:06:33.011" v="91" actId="207"/>
          <ac:graphicFrameMkLst>
            <pc:docMk/>
            <pc:sldMk cId="3169263570" sldId="589"/>
            <ac:graphicFrameMk id="5" creationId="{DD0FF5FE-BA9A-4BEF-8267-92CC3039C1D9}"/>
          </ac:graphicFrameMkLst>
        </pc:graphicFrame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379466863" sldId="589"/>
        </pc:sldMkLst>
      </pc:sldChg>
      <pc:sldChg chg="addSp 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689635127" sldId="590"/>
        </pc:sldMkLst>
        <pc:spChg chg="add mod ord">
          <ac:chgData name="Cristian Chilipirea" userId="34ab170da5908fc4" providerId="LiveId" clId="{8AA5966D-1E35-4CC1-A290-78BEDB871EFC}" dt="2021-03-04T19:05:36.271" v="41" actId="700"/>
          <ac:spMkLst>
            <pc:docMk/>
            <pc:sldMk cId="689635127" sldId="590"/>
            <ac:spMk id="2" creationId="{F59C1774-C24A-48CC-8B0B-C56849E056C8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689635127" sldId="590"/>
            <ac:spMk id="3" creationId="{2FA8D1FE-35B4-480C-8608-C2657D56859D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689635127" sldId="590"/>
            <ac:spMk id="4" creationId="{C60AB8BA-B3BB-49FA-A9F0-6ADEED32FE6F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454222475" sldId="590"/>
        </pc:sldMkLst>
      </pc:sldChg>
      <pc:sldChg chg="addSp 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1500108117" sldId="591"/>
        </pc:sldMkLst>
        <pc:spChg chg="add mod ord">
          <ac:chgData name="Cristian Chilipirea" userId="34ab170da5908fc4" providerId="LiveId" clId="{8AA5966D-1E35-4CC1-A290-78BEDB871EFC}" dt="2021-03-04T19:05:36.271" v="41" actId="700"/>
          <ac:spMkLst>
            <pc:docMk/>
            <pc:sldMk cId="1500108117" sldId="591"/>
            <ac:spMk id="2" creationId="{6ECDB1BA-01AC-4B9E-B617-41114BE57E63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500108117" sldId="591"/>
            <ac:spMk id="3" creationId="{41A120BC-DBA9-4A9B-9824-F830DD486ED8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500108117" sldId="591"/>
            <ac:spMk id="4" creationId="{3EA7058E-937E-42C3-9843-0C625098E142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4063241353" sldId="591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714283909" sldId="592"/>
        </pc:sldMkLst>
      </pc:sldChg>
      <pc:sldChg chg="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3023212922" sldId="592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023212922" sldId="592"/>
            <ac:spMk id="2" creationId="{332C378C-BF17-4238-AEB1-3424FE81C7A1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023212922" sldId="592"/>
            <ac:spMk id="3" creationId="{A9FADA2D-0E46-4E56-A3E4-49FD868538F9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023212922" sldId="592"/>
            <ac:spMk id="4" creationId="{1AA0FA16-3153-4BFB-97B6-4C6C46A2A324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193904836" sldId="593"/>
        </pc:sldMkLst>
      </pc:sldChg>
      <pc:sldChg chg="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3971141136" sldId="593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971141136" sldId="593"/>
            <ac:spMk id="2" creationId="{6BE13208-7E96-4E83-8A69-CE49E85E2FBB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971141136" sldId="593"/>
            <ac:spMk id="3" creationId="{87647ED6-CFB3-412B-A948-223DB3A973AC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971141136" sldId="593"/>
            <ac:spMk id="4" creationId="{95ACD198-CD12-47DC-A01C-E9DEB18B945C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375200966" sldId="594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282244407" sldId="595"/>
        </pc:sldMkLst>
      </pc:sldChg>
      <pc:sldChg chg="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3879075606" sldId="595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879075606" sldId="595"/>
            <ac:spMk id="2" creationId="{460E2F96-3A68-44AC-85D2-7D92A4A6EFA4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879075606" sldId="595"/>
            <ac:spMk id="3" creationId="{C4AC5EC1-44A2-49F9-ACD7-26A845101A19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879075606" sldId="595"/>
            <ac:spMk id="4" creationId="{061DF2FB-0704-463F-B5DB-AED7671AFA4D}"/>
          </ac:spMkLst>
        </pc:spChg>
      </pc:sldChg>
      <pc:sldChg chg="modSp add mod modClrScheme chgLayout">
        <pc:chgData name="Cristian Chilipirea" userId="34ab170da5908fc4" providerId="LiveId" clId="{8AA5966D-1E35-4CC1-A290-78BEDB871EFC}" dt="2021-03-04T19:06:58.416" v="92" actId="1076"/>
        <pc:sldMkLst>
          <pc:docMk/>
          <pc:sldMk cId="2976786519" sldId="596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976786519" sldId="596"/>
            <ac:spMk id="3" creationId="{B6864DFF-E796-4923-885C-F774B5B8EB8E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976786519" sldId="596"/>
            <ac:spMk id="4" creationId="{8F77E917-4110-4350-B0D8-279B6D9A0691}"/>
          </ac:spMkLst>
        </pc:spChg>
        <pc:picChg chg="mod ord">
          <ac:chgData name="Cristian Chilipirea" userId="34ab170da5908fc4" providerId="LiveId" clId="{8AA5966D-1E35-4CC1-A290-78BEDB871EFC}" dt="2021-03-04T19:06:58.416" v="92" actId="1076"/>
          <ac:picMkLst>
            <pc:docMk/>
            <pc:sldMk cId="2976786519" sldId="596"/>
            <ac:picMk id="6" creationId="{34D197C1-B6FB-4CDC-85EA-9F19DE0AB025}"/>
          </ac:picMkLst>
        </pc:picChg>
        <pc:picChg chg="mod">
          <ac:chgData name="Cristian Chilipirea" userId="34ab170da5908fc4" providerId="LiveId" clId="{8AA5966D-1E35-4CC1-A290-78BEDB871EFC}" dt="2021-03-04T19:06:58.416" v="92" actId="1076"/>
          <ac:picMkLst>
            <pc:docMk/>
            <pc:sldMk cId="2976786519" sldId="596"/>
            <ac:picMk id="8" creationId="{A9FA6F22-B433-4659-9F8F-2AB8DC36CBC0}"/>
          </ac:picMkLst>
        </pc:picChg>
        <pc:picChg chg="mod">
          <ac:chgData name="Cristian Chilipirea" userId="34ab170da5908fc4" providerId="LiveId" clId="{8AA5966D-1E35-4CC1-A290-78BEDB871EFC}" dt="2021-03-04T19:06:58.416" v="92" actId="1076"/>
          <ac:picMkLst>
            <pc:docMk/>
            <pc:sldMk cId="2976786519" sldId="596"/>
            <ac:picMk id="15" creationId="{12AC4EFA-509B-4F08-AA65-D1A3AB4945FE}"/>
          </ac:picMkLst>
        </pc:picChg>
        <pc:picChg chg="mod">
          <ac:chgData name="Cristian Chilipirea" userId="34ab170da5908fc4" providerId="LiveId" clId="{8AA5966D-1E35-4CC1-A290-78BEDB871EFC}" dt="2021-03-04T19:06:58.416" v="92" actId="1076"/>
          <ac:picMkLst>
            <pc:docMk/>
            <pc:sldMk cId="2976786519" sldId="596"/>
            <ac:picMk id="3078" creationId="{BA4B6002-DC98-4273-ACED-4697D8D95873}"/>
          </ac:picMkLst>
        </pc:pic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948995985" sldId="596"/>
        </pc:sldMkLst>
      </pc:sldChg>
      <pc:sldChg chg="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934042828" sldId="597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934042828" sldId="597"/>
            <ac:spMk id="2" creationId="{9EC0BE34-E475-4015-8A2F-BAC70501B53C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934042828" sldId="597"/>
            <ac:spMk id="3" creationId="{79F02FAD-AC44-410E-8FD2-051500F5E3BD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934042828" sldId="597"/>
            <ac:spMk id="4" creationId="{ABBF1E2B-1BA2-43CC-B656-DD2A55477E09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844636418" sldId="597"/>
        </pc:sldMkLst>
      </pc:sldChg>
      <pc:sldChg chg="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1426787990" sldId="598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426787990" sldId="598"/>
            <ac:spMk id="2" creationId="{C0132F0F-EF4D-4B34-819D-F14F6434C51B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426787990" sldId="598"/>
            <ac:spMk id="3" creationId="{330C32DF-C1B8-4267-9CA8-AEE262D7B110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426787990" sldId="598"/>
            <ac:spMk id="4" creationId="{59AA21C7-5A58-4A01-9792-4F387E02E2BE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818138472" sldId="598"/>
        </pc:sldMkLst>
      </pc:sldChg>
      <pc:sldChg chg="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2630722218" sldId="599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630722218" sldId="599"/>
            <ac:spMk id="2" creationId="{EE3FAAD6-AA32-4043-A77E-D21917E115F0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630722218" sldId="599"/>
            <ac:spMk id="3" creationId="{DE00D5C4-B347-4F03-BB05-5DA99C9A53C7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630722218" sldId="599"/>
            <ac:spMk id="4" creationId="{0E059134-5AA5-4D77-A70E-D880871F300C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348458263" sldId="599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131129679" sldId="600"/>
        </pc:sldMkLst>
      </pc:sldChg>
      <pc:sldChg chg="addSp 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4113132761" sldId="600"/>
        </pc:sldMkLst>
        <pc:spChg chg="add mod ord">
          <ac:chgData name="Cristian Chilipirea" userId="34ab170da5908fc4" providerId="LiveId" clId="{8AA5966D-1E35-4CC1-A290-78BEDB871EFC}" dt="2021-03-04T19:05:36.271" v="41" actId="700"/>
          <ac:spMkLst>
            <pc:docMk/>
            <pc:sldMk cId="4113132761" sldId="600"/>
            <ac:spMk id="2" creationId="{5847368C-5481-453C-BE0B-00903A3FFF6E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4113132761" sldId="600"/>
            <ac:spMk id="3" creationId="{00AAEF89-E5F0-4B42-80EB-9A0F472F2965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4113132761" sldId="600"/>
            <ac:spMk id="4" creationId="{F3DC5786-DEDA-407B-B20D-0EC0695AF967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4205567944" sldId="601"/>
        </pc:sldMkLst>
      </pc:sldChg>
      <pc:sldChg chg="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663876005" sldId="602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663876005" sldId="602"/>
            <ac:spMk id="2" creationId="{43B7EB58-58A7-4CB0-AD6B-122053E4E1B5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663876005" sldId="602"/>
            <ac:spMk id="3" creationId="{F78978ED-8B6C-46D8-868D-5DFD674960C9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663876005" sldId="602"/>
            <ac:spMk id="4" creationId="{F8A1E126-22C4-4CB7-9B5B-01CFD3D53BB6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344553936" sldId="602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337447778" sldId="603"/>
        </pc:sldMkLst>
      </pc:sldChg>
      <pc:sldChg chg="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3726433235" sldId="603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726433235" sldId="603"/>
            <ac:spMk id="2" creationId="{4690484B-8127-4CCA-95B4-CE161CDD5A70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726433235" sldId="603"/>
            <ac:spMk id="3" creationId="{2343C19B-BE8F-4D62-91A9-DF4E41AFEDE5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726433235" sldId="603"/>
            <ac:spMk id="4" creationId="{171E6422-EE52-4154-9726-F11933F46E1A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981099768" sldId="604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019142625" sldId="605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569374573" sldId="606"/>
        </pc:sldMkLst>
      </pc:sldChg>
      <pc:sldChg chg="addSp 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3271949251" sldId="606"/>
        </pc:sldMkLst>
        <pc:spChg chg="add mod ord">
          <ac:chgData name="Cristian Chilipirea" userId="34ab170da5908fc4" providerId="LiveId" clId="{8AA5966D-1E35-4CC1-A290-78BEDB871EFC}" dt="2021-03-04T19:05:36.271" v="41" actId="700"/>
          <ac:spMkLst>
            <pc:docMk/>
            <pc:sldMk cId="3271949251" sldId="606"/>
            <ac:spMk id="2" creationId="{6FEDF276-18AA-4B6F-9FDE-5D1F4B06AF39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271949251" sldId="606"/>
            <ac:spMk id="3" creationId="{00AAEF89-E5F0-4B42-80EB-9A0F472F2965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271949251" sldId="606"/>
            <ac:spMk id="4" creationId="{F3DC5786-DEDA-407B-B20D-0EC0695AF967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535318794" sldId="607"/>
        </pc:sldMkLst>
      </pc:sldChg>
      <pc:sldChg chg="addSp 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4263319528" sldId="607"/>
        </pc:sldMkLst>
        <pc:spChg chg="add mod ord">
          <ac:chgData name="Cristian Chilipirea" userId="34ab170da5908fc4" providerId="LiveId" clId="{8AA5966D-1E35-4CC1-A290-78BEDB871EFC}" dt="2021-03-04T19:05:36.271" v="41" actId="700"/>
          <ac:spMkLst>
            <pc:docMk/>
            <pc:sldMk cId="4263319528" sldId="607"/>
            <ac:spMk id="2" creationId="{0AF1FDC8-1A76-424F-ABFA-CCF465445025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4263319528" sldId="607"/>
            <ac:spMk id="3" creationId="{00AAEF89-E5F0-4B42-80EB-9A0F472F2965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4263319528" sldId="607"/>
            <ac:spMk id="4" creationId="{F3DC5786-DEDA-407B-B20D-0EC0695AF967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424366072" sldId="608"/>
        </pc:sldMkLst>
      </pc:sldChg>
      <pc:sldChg chg="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1202523571" sldId="608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202523571" sldId="608"/>
            <ac:spMk id="3" creationId="{6D1C9A23-47E7-4550-8CFF-34A7AD857188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202523571" sldId="608"/>
            <ac:spMk id="4" creationId="{28803BD0-7902-4D12-8F82-7DB0F043FFA3}"/>
          </ac:spMkLst>
        </pc:spChg>
        <pc:picChg chg="mod ord">
          <ac:chgData name="Cristian Chilipirea" userId="34ab170da5908fc4" providerId="LiveId" clId="{8AA5966D-1E35-4CC1-A290-78BEDB871EFC}" dt="2021-03-04T19:05:36.271" v="41" actId="700"/>
          <ac:picMkLst>
            <pc:docMk/>
            <pc:sldMk cId="1202523571" sldId="608"/>
            <ac:picMk id="6" creationId="{E01652BF-6889-4F34-AC56-2BDF78EA35EC}"/>
          </ac:picMkLst>
        </pc:pic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820748745" sldId="609"/>
        </pc:sldMkLst>
      </pc:sldChg>
      <pc:sldChg chg="modSp add mod modClrScheme chgLayout">
        <pc:chgData name="Cristian Chilipirea" userId="34ab170da5908fc4" providerId="LiveId" clId="{8AA5966D-1E35-4CC1-A290-78BEDB871EFC}" dt="2021-03-04T19:15:41.853" v="194" actId="14100"/>
        <pc:sldMkLst>
          <pc:docMk/>
          <pc:sldMk cId="4030992620" sldId="609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4030992620" sldId="609"/>
            <ac:spMk id="3" creationId="{6635D8DA-13AF-4E21-8911-14C5EC67ACD7}"/>
          </ac:spMkLst>
        </pc:spChg>
        <pc:spChg chg="mod ord">
          <ac:chgData name="Cristian Chilipirea" userId="34ab170da5908fc4" providerId="LiveId" clId="{8AA5966D-1E35-4CC1-A290-78BEDB871EFC}" dt="2021-03-04T19:15:41.853" v="194" actId="14100"/>
          <ac:spMkLst>
            <pc:docMk/>
            <pc:sldMk cId="4030992620" sldId="609"/>
            <ac:spMk id="4" creationId="{C4568EBA-C4DF-4C39-AD49-A16BBFC953E2}"/>
          </ac:spMkLst>
        </pc:spChg>
        <pc:picChg chg="mod ord">
          <ac:chgData name="Cristian Chilipirea" userId="34ab170da5908fc4" providerId="LiveId" clId="{8AA5966D-1E35-4CC1-A290-78BEDB871EFC}" dt="2021-03-04T19:05:36.271" v="41" actId="700"/>
          <ac:picMkLst>
            <pc:docMk/>
            <pc:sldMk cId="4030992620" sldId="609"/>
            <ac:picMk id="6" creationId="{AC09C01B-7221-4EE1-A50B-6311CDDFD986}"/>
          </ac:picMkLst>
        </pc:pic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991318760" sldId="610"/>
        </pc:sldMkLst>
      </pc:sldChg>
      <pc:sldChg chg="modSp add mod modClrScheme chgLayout">
        <pc:chgData name="Cristian Chilipirea" userId="34ab170da5908fc4" providerId="LiveId" clId="{8AA5966D-1E35-4CC1-A290-78BEDB871EFC}" dt="2021-03-04T19:15:51.769" v="195" actId="14100"/>
        <pc:sldMkLst>
          <pc:docMk/>
          <pc:sldMk cId="2284051918" sldId="610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284051918" sldId="610"/>
            <ac:spMk id="3" creationId="{6635D8DA-13AF-4E21-8911-14C5EC67ACD7}"/>
          </ac:spMkLst>
        </pc:spChg>
        <pc:spChg chg="mod ord">
          <ac:chgData name="Cristian Chilipirea" userId="34ab170da5908fc4" providerId="LiveId" clId="{8AA5966D-1E35-4CC1-A290-78BEDB871EFC}" dt="2021-03-04T19:15:51.769" v="195" actId="14100"/>
          <ac:spMkLst>
            <pc:docMk/>
            <pc:sldMk cId="2284051918" sldId="610"/>
            <ac:spMk id="4" creationId="{C4568EBA-C4DF-4C39-AD49-A16BBFC953E2}"/>
          </ac:spMkLst>
        </pc:spChg>
        <pc:picChg chg="mod ord">
          <ac:chgData name="Cristian Chilipirea" userId="34ab170da5908fc4" providerId="LiveId" clId="{8AA5966D-1E35-4CC1-A290-78BEDB871EFC}" dt="2021-03-04T19:05:36.271" v="41" actId="700"/>
          <ac:picMkLst>
            <pc:docMk/>
            <pc:sldMk cId="2284051918" sldId="610"/>
            <ac:picMk id="7" creationId="{9A0F863E-179E-4C4D-B041-758E82AA7C41}"/>
          </ac:picMkLst>
        </pc:pic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92674811" sldId="611"/>
        </pc:sldMkLst>
      </pc:sldChg>
      <pc:sldChg chg="addSp delSp modSp add mod modClrScheme chgLayout">
        <pc:chgData name="Cristian Chilipirea" userId="34ab170da5908fc4" providerId="LiveId" clId="{8AA5966D-1E35-4CC1-A290-78BEDB871EFC}" dt="2021-03-05T09:57:35.551" v="292" actId="478"/>
        <pc:sldMkLst>
          <pc:docMk/>
          <pc:sldMk cId="2386052438" sldId="611"/>
        </pc:sldMkLst>
        <pc:spChg chg="del mod ord">
          <ac:chgData name="Cristian Chilipirea" userId="34ab170da5908fc4" providerId="LiveId" clId="{8AA5966D-1E35-4CC1-A290-78BEDB871EFC}" dt="2021-03-05T09:57:35.551" v="292" actId="478"/>
          <ac:spMkLst>
            <pc:docMk/>
            <pc:sldMk cId="2386052438" sldId="611"/>
            <ac:spMk id="2" creationId="{8343CC9C-A199-4CAF-A804-D359B27464A3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386052438" sldId="611"/>
            <ac:spMk id="3" creationId="{A7DBE2F9-C06C-4F90-96D6-726C1AE2FC9B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386052438" sldId="611"/>
            <ac:spMk id="4" creationId="{3D128EE7-CD28-493F-BF66-0A6C9F421F2F}"/>
          </ac:spMkLst>
        </pc:spChg>
        <pc:spChg chg="add mod">
          <ac:chgData name="Cristian Chilipirea" userId="34ab170da5908fc4" providerId="LiveId" clId="{8AA5966D-1E35-4CC1-A290-78BEDB871EFC}" dt="2021-03-05T09:57:35.551" v="292" actId="478"/>
          <ac:spMkLst>
            <pc:docMk/>
            <pc:sldMk cId="2386052438" sldId="611"/>
            <ac:spMk id="6" creationId="{C9E3763E-F6E6-4E27-9291-1C64C2729CB7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582925883" sldId="612"/>
        </pc:sldMkLst>
      </pc:sldChg>
      <pc:sldChg chg="modSp add mod modClrScheme chgLayout">
        <pc:chgData name="Cristian Chilipirea" userId="34ab170da5908fc4" providerId="LiveId" clId="{8AA5966D-1E35-4CC1-A290-78BEDB871EFC}" dt="2021-03-04T19:07:31.205" v="97" actId="1076"/>
        <pc:sldMkLst>
          <pc:docMk/>
          <pc:sldMk cId="4061577288" sldId="612"/>
        </pc:sldMkLst>
        <pc:spChg chg="mod ord">
          <ac:chgData name="Cristian Chilipirea" userId="34ab170da5908fc4" providerId="LiveId" clId="{8AA5966D-1E35-4CC1-A290-78BEDB871EFC}" dt="2021-03-04T19:07:24.443" v="96" actId="14100"/>
          <ac:spMkLst>
            <pc:docMk/>
            <pc:sldMk cId="4061577288" sldId="612"/>
            <ac:spMk id="2" creationId="{52B4E007-9CF2-4750-A4A0-9A3CE918060A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4061577288" sldId="612"/>
            <ac:spMk id="3" creationId="{87A0F77E-3695-4D7F-8C0A-BEDED0D0D7DE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4061577288" sldId="612"/>
            <ac:spMk id="4" creationId="{BD8D5602-B1D1-44EE-8392-841501DCC350}"/>
          </ac:spMkLst>
        </pc:spChg>
        <pc:spChg chg="mod">
          <ac:chgData name="Cristian Chilipirea" userId="34ab170da5908fc4" providerId="LiveId" clId="{8AA5966D-1E35-4CC1-A290-78BEDB871EFC}" dt="2021-03-04T19:07:31.205" v="97" actId="1076"/>
          <ac:spMkLst>
            <pc:docMk/>
            <pc:sldMk cId="4061577288" sldId="612"/>
            <ac:spMk id="5" creationId="{8BB04884-87AB-4050-903B-861FA2CE3660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64455886" sldId="613"/>
        </pc:sldMkLst>
      </pc:sldChg>
      <pc:sldChg chg="addSp delSp modSp add mod modClrScheme chgLayout">
        <pc:chgData name="Cristian Chilipirea" userId="34ab170da5908fc4" providerId="LiveId" clId="{8AA5966D-1E35-4CC1-A290-78BEDB871EFC}" dt="2021-03-04T19:33:21.028" v="227" actId="14826"/>
        <pc:sldMkLst>
          <pc:docMk/>
          <pc:sldMk cId="1271289952" sldId="613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271289952" sldId="613"/>
            <ac:spMk id="3" creationId="{4F0914FD-30E8-48C4-B4B9-0C129C8DDA4E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271289952" sldId="613"/>
            <ac:spMk id="4" creationId="{9FF79C8B-24E8-4CCC-9114-5C077500EFA5}"/>
          </ac:spMkLst>
        </pc:spChg>
        <pc:spChg chg="add del mod">
          <ac:chgData name="Cristian Chilipirea" userId="34ab170da5908fc4" providerId="LiveId" clId="{8AA5966D-1E35-4CC1-A290-78BEDB871EFC}" dt="2021-03-04T19:13:22.174" v="159" actId="478"/>
          <ac:spMkLst>
            <pc:docMk/>
            <pc:sldMk cId="1271289952" sldId="613"/>
            <ac:spMk id="15" creationId="{E57586A7-4A34-4B71-A876-FFC25103F185}"/>
          </ac:spMkLst>
        </pc:spChg>
        <pc:picChg chg="del mod ord">
          <ac:chgData name="Cristian Chilipirea" userId="34ab170da5908fc4" providerId="LiveId" clId="{8AA5966D-1E35-4CC1-A290-78BEDB871EFC}" dt="2021-03-04T19:13:18.697" v="157" actId="478"/>
          <ac:picMkLst>
            <pc:docMk/>
            <pc:sldMk cId="1271289952" sldId="613"/>
            <ac:picMk id="6" creationId="{FD3B7DC1-EAE3-4884-80E4-9F3138C2D27A}"/>
          </ac:picMkLst>
        </pc:picChg>
        <pc:picChg chg="add mod">
          <ac:chgData name="Cristian Chilipirea" userId="34ab170da5908fc4" providerId="LiveId" clId="{8AA5966D-1E35-4CC1-A290-78BEDB871EFC}" dt="2021-03-04T19:33:21.028" v="227" actId="14826"/>
          <ac:picMkLst>
            <pc:docMk/>
            <pc:sldMk cId="1271289952" sldId="613"/>
            <ac:picMk id="16" creationId="{B32D11B9-C11A-4517-81FC-5F3390189CCB}"/>
          </ac:picMkLst>
        </pc:picChg>
      </pc:sldChg>
      <pc:sldChg chg="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1974214731" sldId="614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974214731" sldId="614"/>
            <ac:spMk id="3" creationId="{F666AC4A-1D76-4245-AA9F-009C15FA4E70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974214731" sldId="614"/>
            <ac:spMk id="4" creationId="{5DB20D0E-6405-4B44-B556-DE07426A02F0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974214731" sldId="614"/>
            <ac:spMk id="8" creationId="{05050800-A506-4B6A-B978-F76DEC217D6E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284222368" sldId="614"/>
        </pc:sldMkLst>
      </pc:sldChg>
      <pc:sldChg chg="modSp add mod modClrScheme chgLayout">
        <pc:chgData name="Cristian Chilipirea" userId="34ab170da5908fc4" providerId="LiveId" clId="{8AA5966D-1E35-4CC1-A290-78BEDB871EFC}" dt="2021-03-04T19:49:46.472" v="286" actId="688"/>
        <pc:sldMkLst>
          <pc:docMk/>
          <pc:sldMk cId="199706959" sldId="615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99706959" sldId="615"/>
            <ac:spMk id="3" creationId="{F864137C-6F9A-41F3-8CB6-BB942F25BB4A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99706959" sldId="615"/>
            <ac:spMk id="4" creationId="{930A7C08-EB45-4B32-A202-24E54C5CB171}"/>
          </ac:spMkLst>
        </pc:spChg>
        <pc:picChg chg="mod">
          <ac:chgData name="Cristian Chilipirea" userId="34ab170da5908fc4" providerId="LiveId" clId="{8AA5966D-1E35-4CC1-A290-78BEDB871EFC}" dt="2021-03-04T19:49:46.472" v="286" actId="688"/>
          <ac:picMkLst>
            <pc:docMk/>
            <pc:sldMk cId="199706959" sldId="615"/>
            <ac:picMk id="6" creationId="{02DA0187-7DFF-476A-9FF0-B0309CD79289}"/>
          </ac:picMkLst>
        </pc:picChg>
        <pc:picChg chg="mod ord">
          <ac:chgData name="Cristian Chilipirea" userId="34ab170da5908fc4" providerId="LiveId" clId="{8AA5966D-1E35-4CC1-A290-78BEDB871EFC}" dt="2021-03-04T19:49:14.746" v="279" actId="14100"/>
          <ac:picMkLst>
            <pc:docMk/>
            <pc:sldMk cId="199706959" sldId="615"/>
            <ac:picMk id="7" creationId="{65C5B315-23EC-4BEC-8DF6-80432641957F}"/>
          </ac:picMkLst>
        </pc:picChg>
        <pc:picChg chg="mod ord">
          <ac:chgData name="Cristian Chilipirea" userId="34ab170da5908fc4" providerId="LiveId" clId="{8AA5966D-1E35-4CC1-A290-78BEDB871EFC}" dt="2021-03-04T19:49:26.179" v="283" actId="1076"/>
          <ac:picMkLst>
            <pc:docMk/>
            <pc:sldMk cId="199706959" sldId="615"/>
            <ac:picMk id="8" creationId="{2AC2C9BD-F887-4B04-A02A-5C18DDDF8011}"/>
          </ac:picMkLst>
        </pc:picChg>
      </pc:sldChg>
      <pc:sldChg chg="addSp delSp modSp add mod modClrScheme chgLayout">
        <pc:chgData name="Cristian Chilipirea" userId="34ab170da5908fc4" providerId="LiveId" clId="{8AA5966D-1E35-4CC1-A290-78BEDB871EFC}" dt="2021-03-04T19:15:26.199" v="193" actId="478"/>
        <pc:sldMkLst>
          <pc:docMk/>
          <pc:sldMk cId="644241412" sldId="616"/>
        </pc:sldMkLst>
        <pc:spChg chg="add del mod ord">
          <ac:chgData name="Cristian Chilipirea" userId="34ab170da5908fc4" providerId="LiveId" clId="{8AA5966D-1E35-4CC1-A290-78BEDB871EFC}" dt="2021-03-04T19:15:26.199" v="193" actId="478"/>
          <ac:spMkLst>
            <pc:docMk/>
            <pc:sldMk cId="644241412" sldId="616"/>
            <ac:spMk id="2" creationId="{2323A76D-B218-462D-8533-632D7D0C685B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644241412" sldId="616"/>
            <ac:spMk id="3" creationId="{64C8EB19-913D-431E-AF74-36E668F10ECC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644241412" sldId="616"/>
            <ac:spMk id="4" creationId="{C2245A8E-BC49-49B1-9FC1-6BA8B08C1C86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595948861" sldId="616"/>
        </pc:sldMkLst>
      </pc:sldChg>
      <pc:sldChg chg="modSp add mod modClrScheme chgLayout">
        <pc:chgData name="Cristian Chilipirea" userId="34ab170da5908fc4" providerId="LiveId" clId="{8AA5966D-1E35-4CC1-A290-78BEDB871EFC}" dt="2021-03-05T09:57:58.148" v="294" actId="20577"/>
        <pc:sldMkLst>
          <pc:docMk/>
          <pc:sldMk cId="579744923" sldId="617"/>
        </pc:sldMkLst>
        <pc:spChg chg="mod ord">
          <ac:chgData name="Cristian Chilipirea" userId="34ab170da5908fc4" providerId="LiveId" clId="{8AA5966D-1E35-4CC1-A290-78BEDB871EFC}" dt="2021-03-05T09:57:58.148" v="294" actId="20577"/>
          <ac:spMkLst>
            <pc:docMk/>
            <pc:sldMk cId="579744923" sldId="617"/>
            <ac:spMk id="2" creationId="{0DE60CE9-6EDE-4A23-BB70-39B86C675521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579744923" sldId="617"/>
            <ac:spMk id="3" creationId="{44BBC9BE-0903-44EF-AD2E-27F9EFDCF032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579744923" sldId="617"/>
            <ac:spMk id="4" creationId="{5992AF90-67EF-4359-B948-9EDAE293F00D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875307678" sldId="617"/>
        </pc:sldMkLst>
      </pc:sldChg>
      <pc:sldChg chg="addSp delSp modSp add mod modClrScheme chgLayout">
        <pc:chgData name="Cristian Chilipirea" userId="34ab170da5908fc4" providerId="LiveId" clId="{8AA5966D-1E35-4CC1-A290-78BEDB871EFC}" dt="2021-03-04T19:46:38.967" v="271" actId="1076"/>
        <pc:sldMkLst>
          <pc:docMk/>
          <pc:sldMk cId="616459293" sldId="618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616459293" sldId="618"/>
            <ac:spMk id="3" creationId="{F7FE9A7D-1F54-40EC-9736-B85EF585C607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616459293" sldId="618"/>
            <ac:spMk id="4" creationId="{187EC075-0FE3-4A1A-B123-97049E89B1AF}"/>
          </ac:spMkLst>
        </pc:spChg>
        <pc:picChg chg="mod ord">
          <ac:chgData name="Cristian Chilipirea" userId="34ab170da5908fc4" providerId="LiveId" clId="{8AA5966D-1E35-4CC1-A290-78BEDB871EFC}" dt="2021-03-04T19:12:42.173" v="153" actId="1076"/>
          <ac:picMkLst>
            <pc:docMk/>
            <pc:sldMk cId="616459293" sldId="618"/>
            <ac:picMk id="6" creationId="{1F496E44-5794-4D1B-A8E9-989840D35B35}"/>
          </ac:picMkLst>
        </pc:picChg>
        <pc:picChg chg="del">
          <ac:chgData name="Cristian Chilipirea" userId="34ab170da5908fc4" providerId="LiveId" clId="{8AA5966D-1E35-4CC1-A290-78BEDB871EFC}" dt="2021-03-04T19:46:35.582" v="270" actId="478"/>
          <ac:picMkLst>
            <pc:docMk/>
            <pc:sldMk cId="616459293" sldId="618"/>
            <ac:picMk id="9" creationId="{A960EE1B-7E00-4C59-8023-0A31B82D4433}"/>
          </ac:picMkLst>
        </pc:picChg>
        <pc:picChg chg="add mod">
          <ac:chgData name="Cristian Chilipirea" userId="34ab170da5908fc4" providerId="LiveId" clId="{8AA5966D-1E35-4CC1-A290-78BEDB871EFC}" dt="2021-03-04T19:46:38.967" v="271" actId="1076"/>
          <ac:picMkLst>
            <pc:docMk/>
            <pc:sldMk cId="616459293" sldId="618"/>
            <ac:picMk id="15" creationId="{6B6A9620-F18E-4515-B749-DC8C20919025}"/>
          </ac:picMkLst>
        </pc:pic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686207034" sldId="618"/>
        </pc:sldMkLst>
      </pc:sldChg>
      <pc:sldChg chg="addSp delSp modSp add mod modClrScheme chgLayout">
        <pc:chgData name="Cristian Chilipirea" userId="34ab170da5908fc4" providerId="LiveId" clId="{8AA5966D-1E35-4CC1-A290-78BEDB871EFC}" dt="2021-03-04T19:44:53.615" v="241" actId="1076"/>
        <pc:sldMkLst>
          <pc:docMk/>
          <pc:sldMk cId="2896916478" sldId="619"/>
        </pc:sldMkLst>
        <pc:spChg chg="add del mod ord">
          <ac:chgData name="Cristian Chilipirea" userId="34ab170da5908fc4" providerId="LiveId" clId="{8AA5966D-1E35-4CC1-A290-78BEDB871EFC}" dt="2021-03-04T19:34:53.955" v="236" actId="478"/>
          <ac:spMkLst>
            <pc:docMk/>
            <pc:sldMk cId="2896916478" sldId="619"/>
            <ac:spMk id="2" creationId="{0E7F79B3-ADEE-47F9-B8F5-228384790E87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896916478" sldId="619"/>
            <ac:spMk id="3" creationId="{13DF834A-8368-4112-B95C-149B58EF7F22}"/>
          </ac:spMkLst>
        </pc:spChg>
        <pc:spChg chg="mod ord">
          <ac:chgData name="Cristian Chilipirea" userId="34ab170da5908fc4" providerId="LiveId" clId="{8AA5966D-1E35-4CC1-A290-78BEDB871EFC}" dt="2021-03-04T19:05:36.333" v="43" actId="27636"/>
          <ac:spMkLst>
            <pc:docMk/>
            <pc:sldMk cId="2896916478" sldId="619"/>
            <ac:spMk id="4" creationId="{461FC10F-B376-47D9-A217-E9DEA048D5DD}"/>
          </ac:spMkLst>
        </pc:spChg>
        <pc:picChg chg="mod">
          <ac:chgData name="Cristian Chilipirea" userId="34ab170da5908fc4" providerId="LiveId" clId="{8AA5966D-1E35-4CC1-A290-78BEDB871EFC}" dt="2021-03-04T19:44:53.615" v="241" actId="1076"/>
          <ac:picMkLst>
            <pc:docMk/>
            <pc:sldMk cId="2896916478" sldId="619"/>
            <ac:picMk id="7" creationId="{BB2F384D-39F1-4C2A-9F0A-136BF2A4033A}"/>
          </ac:picMkLst>
        </pc:picChg>
        <pc:cxnChg chg="mod">
          <ac:chgData name="Cristian Chilipirea" userId="34ab170da5908fc4" providerId="LiveId" clId="{8AA5966D-1E35-4CC1-A290-78BEDB871EFC}" dt="2021-03-04T19:44:46.054" v="239" actId="14100"/>
          <ac:cxnSpMkLst>
            <pc:docMk/>
            <pc:sldMk cId="2896916478" sldId="619"/>
            <ac:cxnSpMk id="8" creationId="{9FE7B456-7576-4F79-80BD-A91FAEEB5D1F}"/>
          </ac:cxnSpMkLst>
        </pc:cxn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712661963" sldId="620"/>
        </pc:sldMkLst>
      </pc:sldChg>
      <pc:sldChg chg="addSp delSp modSp add mod modClrScheme chgLayout">
        <pc:chgData name="Cristian Chilipirea" userId="34ab170da5908fc4" providerId="LiveId" clId="{8AA5966D-1E35-4CC1-A290-78BEDB871EFC}" dt="2021-03-04T19:45:15.361" v="247" actId="1076"/>
        <pc:sldMkLst>
          <pc:docMk/>
          <pc:sldMk cId="3686213521" sldId="620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686213521" sldId="620"/>
            <ac:spMk id="3" creationId="{4C5A4ED9-04A3-4743-A791-760FCB357DCF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686213521" sldId="620"/>
            <ac:spMk id="4" creationId="{34ACFE88-2D86-43EC-B467-53A811236DF5}"/>
          </ac:spMkLst>
        </pc:spChg>
        <pc:picChg chg="add del">
          <ac:chgData name="Cristian Chilipirea" userId="34ab170da5908fc4" providerId="LiveId" clId="{8AA5966D-1E35-4CC1-A290-78BEDB871EFC}" dt="2021-03-04T19:28:07.009" v="204" actId="22"/>
          <ac:picMkLst>
            <pc:docMk/>
            <pc:sldMk cId="3686213521" sldId="620"/>
            <ac:picMk id="6" creationId="{2CA19576-FC9E-4F5D-A168-85984C41D7D2}"/>
          </ac:picMkLst>
        </pc:picChg>
        <pc:picChg chg="mod ord">
          <ac:chgData name="Cristian Chilipirea" userId="34ab170da5908fc4" providerId="LiveId" clId="{8AA5966D-1E35-4CC1-A290-78BEDB871EFC}" dt="2021-03-04T19:29:09.942" v="210" actId="14826"/>
          <ac:picMkLst>
            <pc:docMk/>
            <pc:sldMk cId="3686213521" sldId="620"/>
            <ac:picMk id="7" creationId="{28242137-D0F1-4C47-9F1F-F19E625B2F6E}"/>
          </ac:picMkLst>
        </pc:picChg>
        <pc:picChg chg="mod">
          <ac:chgData name="Cristian Chilipirea" userId="34ab170da5908fc4" providerId="LiveId" clId="{8AA5966D-1E35-4CC1-A290-78BEDB871EFC}" dt="2021-03-04T19:45:15.361" v="247" actId="1076"/>
          <ac:picMkLst>
            <pc:docMk/>
            <pc:sldMk cId="3686213521" sldId="620"/>
            <ac:picMk id="8" creationId="{85FB1574-B647-4AB6-9FB1-F4EE18DA8B6E}"/>
          </ac:picMkLst>
        </pc:picChg>
        <pc:cxnChg chg="mod">
          <ac:chgData name="Cristian Chilipirea" userId="34ab170da5908fc4" providerId="LiveId" clId="{8AA5966D-1E35-4CC1-A290-78BEDB871EFC}" dt="2021-03-04T19:45:10.489" v="245" actId="14100"/>
          <ac:cxnSpMkLst>
            <pc:docMk/>
            <pc:sldMk cId="3686213521" sldId="620"/>
            <ac:cxnSpMk id="13" creationId="{8C3924EF-2447-48A4-A491-DE31FE9416FB}"/>
          </ac:cxnSpMkLst>
        </pc:cxn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94281371" sldId="621"/>
        </pc:sldMkLst>
      </pc:sldChg>
      <pc:sldChg chg="addSp delSp modSp add mod modClrScheme chgLayout">
        <pc:chgData name="Cristian Chilipirea" userId="34ab170da5908fc4" providerId="LiveId" clId="{8AA5966D-1E35-4CC1-A290-78BEDB871EFC}" dt="2021-03-04T19:45:22.164" v="249"/>
        <pc:sldMkLst>
          <pc:docMk/>
          <pc:sldMk cId="324174011" sldId="621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24174011" sldId="621"/>
            <ac:spMk id="3" creationId="{4C5A4ED9-04A3-4743-A791-760FCB357DCF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24174011" sldId="621"/>
            <ac:spMk id="4" creationId="{34ACFE88-2D86-43EC-B467-53A811236DF5}"/>
          </ac:spMkLst>
        </pc:spChg>
        <pc:spChg chg="add del mod">
          <ac:chgData name="Cristian Chilipirea" userId="34ab170da5908fc4" providerId="LiveId" clId="{8AA5966D-1E35-4CC1-A290-78BEDB871EFC}" dt="2021-03-04T19:08:58.706" v="100" actId="478"/>
          <ac:spMkLst>
            <pc:docMk/>
            <pc:sldMk cId="324174011" sldId="621"/>
            <ac:spMk id="6" creationId="{A4863611-9533-417B-86D3-DA7608234DC8}"/>
          </ac:spMkLst>
        </pc:spChg>
        <pc:picChg chg="del mod ord">
          <ac:chgData name="Cristian Chilipirea" userId="34ab170da5908fc4" providerId="LiveId" clId="{8AA5966D-1E35-4CC1-A290-78BEDB871EFC}" dt="2021-03-04T19:08:56.575" v="99" actId="478"/>
          <ac:picMkLst>
            <pc:docMk/>
            <pc:sldMk cId="324174011" sldId="621"/>
            <ac:picMk id="7" creationId="{28242137-D0F1-4C47-9F1F-F19E625B2F6E}"/>
          </ac:picMkLst>
        </pc:picChg>
        <pc:picChg chg="del">
          <ac:chgData name="Cristian Chilipirea" userId="34ab170da5908fc4" providerId="LiveId" clId="{8AA5966D-1E35-4CC1-A290-78BEDB871EFC}" dt="2021-03-04T19:45:21.772" v="248" actId="478"/>
          <ac:picMkLst>
            <pc:docMk/>
            <pc:sldMk cId="324174011" sldId="621"/>
            <ac:picMk id="8" creationId="{85FB1574-B647-4AB6-9FB1-F4EE18DA8B6E}"/>
          </ac:picMkLst>
        </pc:picChg>
        <pc:picChg chg="add mod">
          <ac:chgData name="Cristian Chilipirea" userId="34ab170da5908fc4" providerId="LiveId" clId="{8AA5966D-1E35-4CC1-A290-78BEDB871EFC}" dt="2021-03-04T19:29:26.794" v="211" actId="14826"/>
          <ac:picMkLst>
            <pc:docMk/>
            <pc:sldMk cId="324174011" sldId="621"/>
            <ac:picMk id="13" creationId="{B96DB478-7F97-4C8A-B4F4-F47E3283DBE6}"/>
          </ac:picMkLst>
        </pc:picChg>
        <pc:picChg chg="add mod">
          <ac:chgData name="Cristian Chilipirea" userId="34ab170da5908fc4" providerId="LiveId" clId="{8AA5966D-1E35-4CC1-A290-78BEDB871EFC}" dt="2021-03-04T19:45:22.164" v="249"/>
          <ac:picMkLst>
            <pc:docMk/>
            <pc:sldMk cId="324174011" sldId="621"/>
            <ac:picMk id="14" creationId="{D005B2E1-3BE3-4F8C-942D-0D9BBA21A785}"/>
          </ac:picMkLst>
        </pc:pic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923062931" sldId="622"/>
        </pc:sldMkLst>
      </pc:sldChg>
      <pc:sldChg chg="addSp delSp modSp add mod modClrScheme chgLayout">
        <pc:chgData name="Cristian Chilipirea" userId="34ab170da5908fc4" providerId="LiveId" clId="{8AA5966D-1E35-4CC1-A290-78BEDB871EFC}" dt="2021-03-04T19:45:25.818" v="251"/>
        <pc:sldMkLst>
          <pc:docMk/>
          <pc:sldMk cId="3062670746" sldId="622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062670746" sldId="622"/>
            <ac:spMk id="3" creationId="{4C5A4ED9-04A3-4743-A791-760FCB357DCF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062670746" sldId="622"/>
            <ac:spMk id="4" creationId="{34ACFE88-2D86-43EC-B467-53A811236DF5}"/>
          </ac:spMkLst>
        </pc:spChg>
        <pc:spChg chg="add del mod">
          <ac:chgData name="Cristian Chilipirea" userId="34ab170da5908fc4" providerId="LiveId" clId="{8AA5966D-1E35-4CC1-A290-78BEDB871EFC}" dt="2021-03-04T19:09:06.070" v="103" actId="478"/>
          <ac:spMkLst>
            <pc:docMk/>
            <pc:sldMk cId="3062670746" sldId="622"/>
            <ac:spMk id="6" creationId="{C4B1C948-FE7F-413C-89B1-C819B1B35208}"/>
          </ac:spMkLst>
        </pc:spChg>
        <pc:picChg chg="del mod ord">
          <ac:chgData name="Cristian Chilipirea" userId="34ab170da5908fc4" providerId="LiveId" clId="{8AA5966D-1E35-4CC1-A290-78BEDB871EFC}" dt="2021-03-04T19:09:03.356" v="102" actId="478"/>
          <ac:picMkLst>
            <pc:docMk/>
            <pc:sldMk cId="3062670746" sldId="622"/>
            <ac:picMk id="7" creationId="{28242137-D0F1-4C47-9F1F-F19E625B2F6E}"/>
          </ac:picMkLst>
        </pc:picChg>
        <pc:picChg chg="del">
          <ac:chgData name="Cristian Chilipirea" userId="34ab170da5908fc4" providerId="LiveId" clId="{8AA5966D-1E35-4CC1-A290-78BEDB871EFC}" dt="2021-03-04T19:45:25.445" v="250" actId="478"/>
          <ac:picMkLst>
            <pc:docMk/>
            <pc:sldMk cId="3062670746" sldId="622"/>
            <ac:picMk id="8" creationId="{85FB1574-B647-4AB6-9FB1-F4EE18DA8B6E}"/>
          </ac:picMkLst>
        </pc:picChg>
        <pc:picChg chg="add mod">
          <ac:chgData name="Cristian Chilipirea" userId="34ab170da5908fc4" providerId="LiveId" clId="{8AA5966D-1E35-4CC1-A290-78BEDB871EFC}" dt="2021-03-04T19:30:58.900" v="212" actId="14826"/>
          <ac:picMkLst>
            <pc:docMk/>
            <pc:sldMk cId="3062670746" sldId="622"/>
            <ac:picMk id="13" creationId="{39801359-82EC-4277-A7F5-3AFCF7ED1F60}"/>
          </ac:picMkLst>
        </pc:picChg>
        <pc:picChg chg="add mod">
          <ac:chgData name="Cristian Chilipirea" userId="34ab170da5908fc4" providerId="LiveId" clId="{8AA5966D-1E35-4CC1-A290-78BEDB871EFC}" dt="2021-03-04T19:45:25.818" v="251"/>
          <ac:picMkLst>
            <pc:docMk/>
            <pc:sldMk cId="3062670746" sldId="622"/>
            <ac:picMk id="14" creationId="{C0BA9402-D790-4551-B700-2B7AD9A512D6}"/>
          </ac:picMkLst>
        </pc:picChg>
      </pc:sldChg>
      <pc:sldChg chg="addSp delSp modSp add mod modClrScheme chgLayout">
        <pc:chgData name="Cristian Chilipirea" userId="34ab170da5908fc4" providerId="LiveId" clId="{8AA5966D-1E35-4CC1-A290-78BEDB871EFC}" dt="2021-03-04T19:45:29.755" v="253"/>
        <pc:sldMkLst>
          <pc:docMk/>
          <pc:sldMk cId="3929624473" sldId="623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929624473" sldId="623"/>
            <ac:spMk id="3" creationId="{4C5A4ED9-04A3-4743-A791-760FCB357DCF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929624473" sldId="623"/>
            <ac:spMk id="4" creationId="{34ACFE88-2D86-43EC-B467-53A811236DF5}"/>
          </ac:spMkLst>
        </pc:spChg>
        <pc:spChg chg="mod">
          <ac:chgData name="Cristian Chilipirea" userId="34ab170da5908fc4" providerId="LiveId" clId="{8AA5966D-1E35-4CC1-A290-78BEDB871EFC}" dt="2021-03-04T19:09:31.996" v="109" actId="1076"/>
          <ac:spMkLst>
            <pc:docMk/>
            <pc:sldMk cId="3929624473" sldId="623"/>
            <ac:spMk id="6" creationId="{1007CAA0-12F3-4CB4-9E4E-982060D513B4}"/>
          </ac:spMkLst>
        </pc:spChg>
        <pc:spChg chg="add del mod">
          <ac:chgData name="Cristian Chilipirea" userId="34ab170da5908fc4" providerId="LiveId" clId="{8AA5966D-1E35-4CC1-A290-78BEDB871EFC}" dt="2021-03-04T19:09:17.607" v="106" actId="478"/>
          <ac:spMkLst>
            <pc:docMk/>
            <pc:sldMk cId="3929624473" sldId="623"/>
            <ac:spMk id="10" creationId="{CF661893-1E8F-4A0A-8BDD-0D50B3A35402}"/>
          </ac:spMkLst>
        </pc:spChg>
        <pc:picChg chg="del mod ord">
          <ac:chgData name="Cristian Chilipirea" userId="34ab170da5908fc4" providerId="LiveId" clId="{8AA5966D-1E35-4CC1-A290-78BEDB871EFC}" dt="2021-03-04T19:09:15.358" v="105" actId="478"/>
          <ac:picMkLst>
            <pc:docMk/>
            <pc:sldMk cId="3929624473" sldId="623"/>
            <ac:picMk id="7" creationId="{28242137-D0F1-4C47-9F1F-F19E625B2F6E}"/>
          </ac:picMkLst>
        </pc:picChg>
        <pc:picChg chg="del">
          <ac:chgData name="Cristian Chilipirea" userId="34ab170da5908fc4" providerId="LiveId" clId="{8AA5966D-1E35-4CC1-A290-78BEDB871EFC}" dt="2021-03-04T19:45:29.366" v="252" actId="478"/>
          <ac:picMkLst>
            <pc:docMk/>
            <pc:sldMk cId="3929624473" sldId="623"/>
            <ac:picMk id="8" creationId="{85FB1574-B647-4AB6-9FB1-F4EE18DA8B6E}"/>
          </ac:picMkLst>
        </pc:picChg>
        <pc:picChg chg="add mod ord">
          <ac:chgData name="Cristian Chilipirea" userId="34ab170da5908fc4" providerId="LiveId" clId="{8AA5966D-1E35-4CC1-A290-78BEDB871EFC}" dt="2021-03-04T19:31:05.870" v="213" actId="14826"/>
          <ac:picMkLst>
            <pc:docMk/>
            <pc:sldMk cId="3929624473" sldId="623"/>
            <ac:picMk id="14" creationId="{A4AB5FEE-D761-4659-A766-887BC62EDB5C}"/>
          </ac:picMkLst>
        </pc:picChg>
        <pc:picChg chg="add mod">
          <ac:chgData name="Cristian Chilipirea" userId="34ab170da5908fc4" providerId="LiveId" clId="{8AA5966D-1E35-4CC1-A290-78BEDB871EFC}" dt="2021-03-04T19:45:29.755" v="253"/>
          <ac:picMkLst>
            <pc:docMk/>
            <pc:sldMk cId="3929624473" sldId="623"/>
            <ac:picMk id="15" creationId="{7FE5FBCC-71AD-4D49-9F34-B20997DFB9DC}"/>
          </ac:picMkLst>
        </pc:picChg>
        <pc:cxnChg chg="mod">
          <ac:chgData name="Cristian Chilipirea" userId="34ab170da5908fc4" providerId="LiveId" clId="{8AA5966D-1E35-4CC1-A290-78BEDB871EFC}" dt="2021-03-04T19:09:31.996" v="109" actId="1076"/>
          <ac:cxnSpMkLst>
            <pc:docMk/>
            <pc:sldMk cId="3929624473" sldId="623"/>
            <ac:cxnSpMk id="9" creationId="{65848A6C-ECE1-4AF6-B38C-3499F44F708C}"/>
          </ac:cxnSpMkLst>
        </pc:cxnChg>
      </pc:sldChg>
      <pc:sldChg chg="addSp delSp modSp add mod modClrScheme chgLayout">
        <pc:chgData name="Cristian Chilipirea" userId="34ab170da5908fc4" providerId="LiveId" clId="{8AA5966D-1E35-4CC1-A290-78BEDB871EFC}" dt="2021-03-04T19:45:33.309" v="255"/>
        <pc:sldMkLst>
          <pc:docMk/>
          <pc:sldMk cId="3891540708" sldId="624"/>
        </pc:sldMkLst>
        <pc:spChg chg="mod">
          <ac:chgData name="Cristian Chilipirea" userId="34ab170da5908fc4" providerId="LiveId" clId="{8AA5966D-1E35-4CC1-A290-78BEDB871EFC}" dt="2021-03-04T19:31:49.777" v="217" actId="1076"/>
          <ac:spMkLst>
            <pc:docMk/>
            <pc:sldMk cId="3891540708" sldId="624"/>
            <ac:spMk id="2" creationId="{DD825B77-5AFB-4738-92E6-E1D1909F530D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891540708" sldId="624"/>
            <ac:spMk id="3" creationId="{4C5A4ED9-04A3-4743-A791-760FCB357DCF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891540708" sldId="624"/>
            <ac:spMk id="4" creationId="{34ACFE88-2D86-43EC-B467-53A811236DF5}"/>
          </ac:spMkLst>
        </pc:spChg>
        <pc:spChg chg="mod">
          <ac:chgData name="Cristian Chilipirea" userId="34ab170da5908fc4" providerId="LiveId" clId="{8AA5966D-1E35-4CC1-A290-78BEDB871EFC}" dt="2021-03-04T19:09:55.881" v="115" actId="1076"/>
          <ac:spMkLst>
            <pc:docMk/>
            <pc:sldMk cId="3891540708" sldId="624"/>
            <ac:spMk id="6" creationId="{1007CAA0-12F3-4CB4-9E4E-982060D513B4}"/>
          </ac:spMkLst>
        </pc:spChg>
        <pc:spChg chg="add del mod">
          <ac:chgData name="Cristian Chilipirea" userId="34ab170da5908fc4" providerId="LiveId" clId="{8AA5966D-1E35-4CC1-A290-78BEDB871EFC}" dt="2021-03-04T19:09:41.198" v="111" actId="478"/>
          <ac:spMkLst>
            <pc:docMk/>
            <pc:sldMk cId="3891540708" sldId="624"/>
            <ac:spMk id="11" creationId="{9414A638-2D26-4CBF-8D45-3EB42242B81F}"/>
          </ac:spMkLst>
        </pc:spChg>
        <pc:picChg chg="del mod ord">
          <ac:chgData name="Cristian Chilipirea" userId="34ab170da5908fc4" providerId="LiveId" clId="{8AA5966D-1E35-4CC1-A290-78BEDB871EFC}" dt="2021-03-04T19:09:39.440" v="110" actId="478"/>
          <ac:picMkLst>
            <pc:docMk/>
            <pc:sldMk cId="3891540708" sldId="624"/>
            <ac:picMk id="7" creationId="{28242137-D0F1-4C47-9F1F-F19E625B2F6E}"/>
          </ac:picMkLst>
        </pc:picChg>
        <pc:picChg chg="del">
          <ac:chgData name="Cristian Chilipirea" userId="34ab170da5908fc4" providerId="LiveId" clId="{8AA5966D-1E35-4CC1-A290-78BEDB871EFC}" dt="2021-03-04T19:45:32.877" v="254" actId="478"/>
          <ac:picMkLst>
            <pc:docMk/>
            <pc:sldMk cId="3891540708" sldId="624"/>
            <ac:picMk id="8" creationId="{85FB1574-B647-4AB6-9FB1-F4EE18DA8B6E}"/>
          </ac:picMkLst>
        </pc:picChg>
        <pc:picChg chg="add mod ord">
          <ac:chgData name="Cristian Chilipirea" userId="34ab170da5908fc4" providerId="LiveId" clId="{8AA5966D-1E35-4CC1-A290-78BEDB871EFC}" dt="2021-03-04T19:31:44.042" v="216" actId="1076"/>
          <ac:picMkLst>
            <pc:docMk/>
            <pc:sldMk cId="3891540708" sldId="624"/>
            <ac:picMk id="15" creationId="{BA30CB5F-6C85-4D21-8665-4D51E7EA3936}"/>
          </ac:picMkLst>
        </pc:picChg>
        <pc:picChg chg="add mod">
          <ac:chgData name="Cristian Chilipirea" userId="34ab170da5908fc4" providerId="LiveId" clId="{8AA5966D-1E35-4CC1-A290-78BEDB871EFC}" dt="2021-03-04T19:45:33.309" v="255"/>
          <ac:picMkLst>
            <pc:docMk/>
            <pc:sldMk cId="3891540708" sldId="624"/>
            <ac:picMk id="16" creationId="{01DF114D-DE2A-4DE9-9442-C9D86FF0AC54}"/>
          </ac:picMkLst>
        </pc:picChg>
        <pc:cxnChg chg="mod">
          <ac:chgData name="Cristian Chilipirea" userId="34ab170da5908fc4" providerId="LiveId" clId="{8AA5966D-1E35-4CC1-A290-78BEDB871EFC}" dt="2021-03-04T19:09:55.881" v="115" actId="1076"/>
          <ac:cxnSpMkLst>
            <pc:docMk/>
            <pc:sldMk cId="3891540708" sldId="624"/>
            <ac:cxnSpMk id="9" creationId="{65848A6C-ECE1-4AF6-B38C-3499F44F708C}"/>
          </ac:cxnSpMkLst>
        </pc:cxnChg>
      </pc:sldChg>
      <pc:sldChg chg="addSp delSp modSp add mod modClrScheme chgLayout">
        <pc:chgData name="Cristian Chilipirea" userId="34ab170da5908fc4" providerId="LiveId" clId="{8AA5966D-1E35-4CC1-A290-78BEDB871EFC}" dt="2021-03-04T19:45:37.582" v="257"/>
        <pc:sldMkLst>
          <pc:docMk/>
          <pc:sldMk cId="39519591" sldId="625"/>
        </pc:sldMkLst>
        <pc:spChg chg="mod">
          <ac:chgData name="Cristian Chilipirea" userId="34ab170da5908fc4" providerId="LiveId" clId="{8AA5966D-1E35-4CC1-A290-78BEDB871EFC}" dt="2021-03-04T19:10:24.954" v="122" actId="207"/>
          <ac:spMkLst>
            <pc:docMk/>
            <pc:sldMk cId="39519591" sldId="625"/>
            <ac:spMk id="2" creationId="{DD825B77-5AFB-4738-92E6-E1D1909F530D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9519591" sldId="625"/>
            <ac:spMk id="3" creationId="{4C5A4ED9-04A3-4743-A791-760FCB357DCF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9519591" sldId="625"/>
            <ac:spMk id="4" creationId="{34ACFE88-2D86-43EC-B467-53A811236DF5}"/>
          </ac:spMkLst>
        </pc:spChg>
        <pc:spChg chg="add del mod">
          <ac:chgData name="Cristian Chilipirea" userId="34ab170da5908fc4" providerId="LiveId" clId="{8AA5966D-1E35-4CC1-A290-78BEDB871EFC}" dt="2021-03-04T19:10:06.782" v="118" actId="478"/>
          <ac:spMkLst>
            <pc:docMk/>
            <pc:sldMk cId="39519591" sldId="625"/>
            <ac:spMk id="9" creationId="{8991638F-1D8E-4B74-8AB8-7DDB826907D3}"/>
          </ac:spMkLst>
        </pc:spChg>
        <pc:picChg chg="del mod ord">
          <ac:chgData name="Cristian Chilipirea" userId="34ab170da5908fc4" providerId="LiveId" clId="{8AA5966D-1E35-4CC1-A290-78BEDB871EFC}" dt="2021-03-04T19:10:05.241" v="116" actId="478"/>
          <ac:picMkLst>
            <pc:docMk/>
            <pc:sldMk cId="39519591" sldId="625"/>
            <ac:picMk id="7" creationId="{28242137-D0F1-4C47-9F1F-F19E625B2F6E}"/>
          </ac:picMkLst>
        </pc:picChg>
        <pc:picChg chg="del">
          <ac:chgData name="Cristian Chilipirea" userId="34ab170da5908fc4" providerId="LiveId" clId="{8AA5966D-1E35-4CC1-A290-78BEDB871EFC}" dt="2021-03-04T19:45:37.185" v="256" actId="478"/>
          <ac:picMkLst>
            <pc:docMk/>
            <pc:sldMk cId="39519591" sldId="625"/>
            <ac:picMk id="8" creationId="{85FB1574-B647-4AB6-9FB1-F4EE18DA8B6E}"/>
          </ac:picMkLst>
        </pc:picChg>
        <pc:picChg chg="add mod ord">
          <ac:chgData name="Cristian Chilipirea" userId="34ab170da5908fc4" providerId="LiveId" clId="{8AA5966D-1E35-4CC1-A290-78BEDB871EFC}" dt="2021-03-04T19:31:56.964" v="218" actId="14826"/>
          <ac:picMkLst>
            <pc:docMk/>
            <pc:sldMk cId="39519591" sldId="625"/>
            <ac:picMk id="13" creationId="{8828A9C1-7BD7-4D0A-94DE-E7521C96631E}"/>
          </ac:picMkLst>
        </pc:picChg>
        <pc:picChg chg="add mod">
          <ac:chgData name="Cristian Chilipirea" userId="34ab170da5908fc4" providerId="LiveId" clId="{8AA5966D-1E35-4CC1-A290-78BEDB871EFC}" dt="2021-03-04T19:45:37.582" v="257"/>
          <ac:picMkLst>
            <pc:docMk/>
            <pc:sldMk cId="39519591" sldId="625"/>
            <ac:picMk id="14" creationId="{2670F33B-8EB0-40AA-A965-354502950A1E}"/>
          </ac:picMkLst>
        </pc:picChg>
      </pc:sldChg>
      <pc:sldChg chg="addSp delSp modSp add mod modClrScheme chgLayout">
        <pc:chgData name="Cristian Chilipirea" userId="34ab170da5908fc4" providerId="LiveId" clId="{8AA5966D-1E35-4CC1-A290-78BEDB871EFC}" dt="2021-03-04T19:45:44.983" v="261" actId="1076"/>
        <pc:sldMkLst>
          <pc:docMk/>
          <pc:sldMk cId="1101279828" sldId="626"/>
        </pc:sldMkLst>
        <pc:spChg chg="mod">
          <ac:chgData name="Cristian Chilipirea" userId="34ab170da5908fc4" providerId="LiveId" clId="{8AA5966D-1E35-4CC1-A290-78BEDB871EFC}" dt="2021-03-04T19:10:44.960" v="128" actId="207"/>
          <ac:spMkLst>
            <pc:docMk/>
            <pc:sldMk cId="1101279828" sldId="626"/>
            <ac:spMk id="2" creationId="{DD825B77-5AFB-4738-92E6-E1D1909F530D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101279828" sldId="626"/>
            <ac:spMk id="3" creationId="{4C5A4ED9-04A3-4743-A791-760FCB357DCF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101279828" sldId="626"/>
            <ac:spMk id="4" creationId="{34ACFE88-2D86-43EC-B467-53A811236DF5}"/>
          </ac:spMkLst>
        </pc:spChg>
        <pc:spChg chg="add del mod">
          <ac:chgData name="Cristian Chilipirea" userId="34ab170da5908fc4" providerId="LiveId" clId="{8AA5966D-1E35-4CC1-A290-78BEDB871EFC}" dt="2021-03-04T19:10:35.399" v="124" actId="478"/>
          <ac:spMkLst>
            <pc:docMk/>
            <pc:sldMk cId="1101279828" sldId="626"/>
            <ac:spMk id="9" creationId="{3C29554A-615C-44B8-9E76-3E97AEDE7244}"/>
          </ac:spMkLst>
        </pc:spChg>
        <pc:picChg chg="del mod ord">
          <ac:chgData name="Cristian Chilipirea" userId="34ab170da5908fc4" providerId="LiveId" clId="{8AA5966D-1E35-4CC1-A290-78BEDB871EFC}" dt="2021-03-04T19:10:33.229" v="123" actId="478"/>
          <ac:picMkLst>
            <pc:docMk/>
            <pc:sldMk cId="1101279828" sldId="626"/>
            <ac:picMk id="7" creationId="{28242137-D0F1-4C47-9F1F-F19E625B2F6E}"/>
          </ac:picMkLst>
        </pc:picChg>
        <pc:picChg chg="del">
          <ac:chgData name="Cristian Chilipirea" userId="34ab170da5908fc4" providerId="LiveId" clId="{8AA5966D-1E35-4CC1-A290-78BEDB871EFC}" dt="2021-03-04T19:45:40.798" v="258" actId="478"/>
          <ac:picMkLst>
            <pc:docMk/>
            <pc:sldMk cId="1101279828" sldId="626"/>
            <ac:picMk id="8" creationId="{85FB1574-B647-4AB6-9FB1-F4EE18DA8B6E}"/>
          </ac:picMkLst>
        </pc:picChg>
        <pc:picChg chg="add mod ord">
          <ac:chgData name="Cristian Chilipirea" userId="34ab170da5908fc4" providerId="LiveId" clId="{8AA5966D-1E35-4CC1-A290-78BEDB871EFC}" dt="2021-03-04T19:32:18.487" v="223" actId="14826"/>
          <ac:picMkLst>
            <pc:docMk/>
            <pc:sldMk cId="1101279828" sldId="626"/>
            <ac:picMk id="12" creationId="{458B9227-4D1C-4659-B7F0-1054B2ED6F6C}"/>
          </ac:picMkLst>
        </pc:picChg>
        <pc:picChg chg="add mod">
          <ac:chgData name="Cristian Chilipirea" userId="34ab170da5908fc4" providerId="LiveId" clId="{8AA5966D-1E35-4CC1-A290-78BEDB871EFC}" dt="2021-03-04T19:45:44.983" v="261" actId="1076"/>
          <ac:picMkLst>
            <pc:docMk/>
            <pc:sldMk cId="1101279828" sldId="626"/>
            <ac:picMk id="13" creationId="{338D0734-C9A1-4C1C-AB67-E5BAAC1CF673}"/>
          </ac:picMkLst>
        </pc:picChg>
      </pc:sldChg>
      <pc:sldChg chg="addSp delSp modSp add mod modClrScheme chgLayout">
        <pc:chgData name="Cristian Chilipirea" userId="34ab170da5908fc4" providerId="LiveId" clId="{8AA5966D-1E35-4CC1-A290-78BEDB871EFC}" dt="2021-03-04T19:46:06.921" v="265" actId="14100"/>
        <pc:sldMkLst>
          <pc:docMk/>
          <pc:sldMk cId="2742101393" sldId="627"/>
        </pc:sldMkLst>
        <pc:spChg chg="mod">
          <ac:chgData name="Cristian Chilipirea" userId="34ab170da5908fc4" providerId="LiveId" clId="{8AA5966D-1E35-4CC1-A290-78BEDB871EFC}" dt="2021-03-04T19:11:22.274" v="134" actId="207"/>
          <ac:spMkLst>
            <pc:docMk/>
            <pc:sldMk cId="2742101393" sldId="627"/>
            <ac:spMk id="2" creationId="{DD825B77-5AFB-4738-92E6-E1D1909F530D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742101393" sldId="627"/>
            <ac:spMk id="3" creationId="{4C5A4ED9-04A3-4743-A791-760FCB357DCF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742101393" sldId="627"/>
            <ac:spMk id="4" creationId="{34ACFE88-2D86-43EC-B467-53A811236DF5}"/>
          </ac:spMkLst>
        </pc:spChg>
        <pc:spChg chg="add del mod">
          <ac:chgData name="Cristian Chilipirea" userId="34ab170da5908fc4" providerId="LiveId" clId="{8AA5966D-1E35-4CC1-A290-78BEDB871EFC}" dt="2021-03-04T19:11:14.427" v="130" actId="478"/>
          <ac:spMkLst>
            <pc:docMk/>
            <pc:sldMk cId="2742101393" sldId="627"/>
            <ac:spMk id="9" creationId="{BAD51E35-A8BB-4A61-BCFC-DAB73C2B5D48}"/>
          </ac:spMkLst>
        </pc:spChg>
        <pc:picChg chg="del mod ord">
          <ac:chgData name="Cristian Chilipirea" userId="34ab170da5908fc4" providerId="LiveId" clId="{8AA5966D-1E35-4CC1-A290-78BEDB871EFC}" dt="2021-03-04T19:11:12.685" v="129" actId="478"/>
          <ac:picMkLst>
            <pc:docMk/>
            <pc:sldMk cId="2742101393" sldId="627"/>
            <ac:picMk id="7" creationId="{28242137-D0F1-4C47-9F1F-F19E625B2F6E}"/>
          </ac:picMkLst>
        </pc:picChg>
        <pc:picChg chg="del">
          <ac:chgData name="Cristian Chilipirea" userId="34ab170da5908fc4" providerId="LiveId" clId="{8AA5966D-1E35-4CC1-A290-78BEDB871EFC}" dt="2021-03-04T19:45:49.164" v="262" actId="478"/>
          <ac:picMkLst>
            <pc:docMk/>
            <pc:sldMk cId="2742101393" sldId="627"/>
            <ac:picMk id="8" creationId="{85FB1574-B647-4AB6-9FB1-F4EE18DA8B6E}"/>
          </ac:picMkLst>
        </pc:picChg>
        <pc:picChg chg="add mod ord">
          <ac:chgData name="Cristian Chilipirea" userId="34ab170da5908fc4" providerId="LiveId" clId="{8AA5966D-1E35-4CC1-A290-78BEDB871EFC}" dt="2021-03-04T19:32:32.465" v="224" actId="14826"/>
          <ac:picMkLst>
            <pc:docMk/>
            <pc:sldMk cId="2742101393" sldId="627"/>
            <ac:picMk id="13" creationId="{C1E87AC4-E2FE-4775-8849-2D2229EACAC2}"/>
          </ac:picMkLst>
        </pc:picChg>
        <pc:picChg chg="add mod">
          <ac:chgData name="Cristian Chilipirea" userId="34ab170da5908fc4" providerId="LiveId" clId="{8AA5966D-1E35-4CC1-A290-78BEDB871EFC}" dt="2021-03-04T19:45:50.082" v="263"/>
          <ac:picMkLst>
            <pc:docMk/>
            <pc:sldMk cId="2742101393" sldId="627"/>
            <ac:picMk id="14" creationId="{AFE7D8FE-B150-42C7-BA17-2BFB78670EA2}"/>
          </ac:picMkLst>
        </pc:picChg>
        <pc:cxnChg chg="mod">
          <ac:chgData name="Cristian Chilipirea" userId="34ab170da5908fc4" providerId="LiveId" clId="{8AA5966D-1E35-4CC1-A290-78BEDB871EFC}" dt="2021-03-04T19:46:06.921" v="265" actId="14100"/>
          <ac:cxnSpMkLst>
            <pc:docMk/>
            <pc:sldMk cId="2742101393" sldId="627"/>
            <ac:cxnSpMk id="17" creationId="{EED54714-0585-4AD2-BAC1-C19B6C350D68}"/>
          </ac:cxnSpMkLst>
        </pc:cxn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945113523" sldId="627"/>
        </pc:sldMkLst>
      </pc:sldChg>
      <pc:sldChg chg="addSp delSp modSp add mod modClrScheme chgLayout">
        <pc:chgData name="Cristian Chilipirea" userId="34ab170da5908fc4" providerId="LiveId" clId="{8AA5966D-1E35-4CC1-A290-78BEDB871EFC}" dt="2021-03-04T19:46:24.460" v="268"/>
        <pc:sldMkLst>
          <pc:docMk/>
          <pc:sldMk cId="3514706703" sldId="628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514706703" sldId="628"/>
            <ac:spMk id="3" creationId="{4C5A4ED9-04A3-4743-A791-760FCB357DCF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514706703" sldId="628"/>
            <ac:spMk id="4" creationId="{34ACFE88-2D86-43EC-B467-53A811236DF5}"/>
          </ac:spMkLst>
        </pc:spChg>
        <pc:spChg chg="add del mod">
          <ac:chgData name="Cristian Chilipirea" userId="34ab170da5908fc4" providerId="LiveId" clId="{8AA5966D-1E35-4CC1-A290-78BEDB871EFC}" dt="2021-03-04T19:11:56.383" v="142" actId="478"/>
          <ac:spMkLst>
            <pc:docMk/>
            <pc:sldMk cId="3514706703" sldId="628"/>
            <ac:spMk id="6" creationId="{303477B4-487E-449F-B3DB-EF1982E28AE8}"/>
          </ac:spMkLst>
        </pc:spChg>
        <pc:spChg chg="add del mod">
          <ac:chgData name="Cristian Chilipirea" userId="34ab170da5908fc4" providerId="LiveId" clId="{8AA5966D-1E35-4CC1-A290-78BEDB871EFC}" dt="2021-03-04T19:12:00.210" v="145" actId="478"/>
          <ac:spMkLst>
            <pc:docMk/>
            <pc:sldMk cId="3514706703" sldId="628"/>
            <ac:spMk id="13" creationId="{1690F18B-CB43-4AFC-A59C-12CAD8D1DE4C}"/>
          </ac:spMkLst>
        </pc:spChg>
        <pc:picChg chg="add del mod ord">
          <ac:chgData name="Cristian Chilipirea" userId="34ab170da5908fc4" providerId="LiveId" clId="{8AA5966D-1E35-4CC1-A290-78BEDB871EFC}" dt="2021-03-04T19:11:57.798" v="143" actId="478"/>
          <ac:picMkLst>
            <pc:docMk/>
            <pc:sldMk cId="3514706703" sldId="628"/>
            <ac:picMk id="7" creationId="{28242137-D0F1-4C47-9F1F-F19E625B2F6E}"/>
          </ac:picMkLst>
        </pc:picChg>
        <pc:picChg chg="del mod">
          <ac:chgData name="Cristian Chilipirea" userId="34ab170da5908fc4" providerId="LiveId" clId="{8AA5966D-1E35-4CC1-A290-78BEDB871EFC}" dt="2021-03-04T19:46:21.160" v="267" actId="478"/>
          <ac:picMkLst>
            <pc:docMk/>
            <pc:sldMk cId="3514706703" sldId="628"/>
            <ac:picMk id="8" creationId="{85FB1574-B647-4AB6-9FB1-F4EE18DA8B6E}"/>
          </ac:picMkLst>
        </pc:picChg>
        <pc:picChg chg="add del mod ord">
          <ac:chgData name="Cristian Chilipirea" userId="34ab170da5908fc4" providerId="LiveId" clId="{8AA5966D-1E35-4CC1-A290-78BEDB871EFC}" dt="2021-03-04T19:11:54.721" v="140"/>
          <ac:picMkLst>
            <pc:docMk/>
            <pc:sldMk cId="3514706703" sldId="628"/>
            <ac:picMk id="11" creationId="{B8D3B90B-4CE9-4CA0-B5AD-A808267097E4}"/>
          </ac:picMkLst>
        </pc:picChg>
        <pc:picChg chg="add mod">
          <ac:chgData name="Cristian Chilipirea" userId="34ab170da5908fc4" providerId="LiveId" clId="{8AA5966D-1E35-4CC1-A290-78BEDB871EFC}" dt="2021-03-04T19:32:42.536" v="225" actId="14826"/>
          <ac:picMkLst>
            <pc:docMk/>
            <pc:sldMk cId="3514706703" sldId="628"/>
            <ac:picMk id="14" creationId="{36D2857F-1C0A-49CC-AD85-B8A62A61F73B}"/>
          </ac:picMkLst>
        </pc:picChg>
        <pc:picChg chg="add mod">
          <ac:chgData name="Cristian Chilipirea" userId="34ab170da5908fc4" providerId="LiveId" clId="{8AA5966D-1E35-4CC1-A290-78BEDB871EFC}" dt="2021-03-04T19:46:24.460" v="268"/>
          <ac:picMkLst>
            <pc:docMk/>
            <pc:sldMk cId="3514706703" sldId="628"/>
            <ac:picMk id="15" creationId="{4E7872C9-43D0-404A-801F-EE095BD3EEEB}"/>
          </ac:picMkLst>
        </pc:pic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028691666" sldId="629"/>
        </pc:sldMkLst>
      </pc:sldChg>
      <pc:sldChg chg="modSp add mod modClrScheme chgLayout">
        <pc:chgData name="Cristian Chilipirea" userId="34ab170da5908fc4" providerId="LiveId" clId="{8AA5966D-1E35-4CC1-A290-78BEDB871EFC}" dt="2021-03-04T19:12:16.389" v="147" actId="14100"/>
        <pc:sldMkLst>
          <pc:docMk/>
          <pc:sldMk cId="2819427241" sldId="629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819427241" sldId="629"/>
            <ac:spMk id="3" creationId="{4C5A4ED9-04A3-4743-A791-760FCB357DCF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819427241" sldId="629"/>
            <ac:spMk id="4" creationId="{34ACFE88-2D86-43EC-B467-53A811236DF5}"/>
          </ac:spMkLst>
        </pc:spChg>
        <pc:spChg chg="mod ord">
          <ac:chgData name="Cristian Chilipirea" userId="34ab170da5908fc4" providerId="LiveId" clId="{8AA5966D-1E35-4CC1-A290-78BEDB871EFC}" dt="2021-03-04T19:12:16.389" v="147" actId="14100"/>
          <ac:spMkLst>
            <pc:docMk/>
            <pc:sldMk cId="2819427241" sldId="629"/>
            <ac:spMk id="5" creationId="{7DB04B65-022B-4E17-AC41-3E222D0FEB41}"/>
          </ac:spMkLst>
        </pc:spChg>
      </pc:sldChg>
      <pc:sldChg chg="addSp delSp modSp add mod modClrScheme chgLayout">
        <pc:chgData name="Cristian Chilipirea" userId="34ab170da5908fc4" providerId="LiveId" clId="{8AA5966D-1E35-4CC1-A290-78BEDB871EFC}" dt="2021-03-04T19:33:27.309" v="228" actId="14826"/>
        <pc:sldMkLst>
          <pc:docMk/>
          <pc:sldMk cId="637739072" sldId="630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637739072" sldId="630"/>
            <ac:spMk id="3" creationId="{4F0914FD-30E8-48C4-B4B9-0C129C8DDA4E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637739072" sldId="630"/>
            <ac:spMk id="4" creationId="{9FF79C8B-24E8-4CCC-9114-5C077500EFA5}"/>
          </ac:spMkLst>
        </pc:spChg>
        <pc:spChg chg="add del mod">
          <ac:chgData name="Cristian Chilipirea" userId="34ab170da5908fc4" providerId="LiveId" clId="{8AA5966D-1E35-4CC1-A290-78BEDB871EFC}" dt="2021-03-04T19:13:33.438" v="164" actId="478"/>
          <ac:spMkLst>
            <pc:docMk/>
            <pc:sldMk cId="637739072" sldId="630"/>
            <ac:spMk id="7" creationId="{FB1823B7-8A9C-4858-B839-E6F3B1FEEC6F}"/>
          </ac:spMkLst>
        </pc:spChg>
        <pc:picChg chg="del mod ord">
          <ac:chgData name="Cristian Chilipirea" userId="34ab170da5908fc4" providerId="LiveId" clId="{8AA5966D-1E35-4CC1-A290-78BEDB871EFC}" dt="2021-03-04T19:13:30.688" v="163" actId="478"/>
          <ac:picMkLst>
            <pc:docMk/>
            <pc:sldMk cId="637739072" sldId="630"/>
            <ac:picMk id="6" creationId="{FD3B7DC1-EAE3-4884-80E4-9F3138C2D27A}"/>
          </ac:picMkLst>
        </pc:picChg>
        <pc:picChg chg="add mod">
          <ac:chgData name="Cristian Chilipirea" userId="34ab170da5908fc4" providerId="LiveId" clId="{8AA5966D-1E35-4CC1-A290-78BEDB871EFC}" dt="2021-03-04T19:33:27.309" v="228" actId="14826"/>
          <ac:picMkLst>
            <pc:docMk/>
            <pc:sldMk cId="637739072" sldId="630"/>
            <ac:picMk id="15" creationId="{E9994A53-051D-4280-B120-2ED00FDFDDE0}"/>
          </ac:picMkLst>
        </pc:pic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971307940" sldId="630"/>
        </pc:sldMkLst>
      </pc:sldChg>
      <pc:sldChg chg="addSp delSp modSp add mod modClrScheme chgLayout">
        <pc:chgData name="Cristian Chilipirea" userId="34ab170da5908fc4" providerId="LiveId" clId="{8AA5966D-1E35-4CC1-A290-78BEDB871EFC}" dt="2021-03-04T19:33:34.090" v="229" actId="14826"/>
        <pc:sldMkLst>
          <pc:docMk/>
          <pc:sldMk cId="94534574" sldId="631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94534574" sldId="631"/>
            <ac:spMk id="3" creationId="{4F0914FD-30E8-48C4-B4B9-0C129C8DDA4E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94534574" sldId="631"/>
            <ac:spMk id="4" creationId="{9FF79C8B-24E8-4CCC-9114-5C077500EFA5}"/>
          </ac:spMkLst>
        </pc:spChg>
        <pc:spChg chg="add del mod">
          <ac:chgData name="Cristian Chilipirea" userId="34ab170da5908fc4" providerId="LiveId" clId="{8AA5966D-1E35-4CC1-A290-78BEDB871EFC}" dt="2021-03-04T19:13:44.050" v="167" actId="478"/>
          <ac:spMkLst>
            <pc:docMk/>
            <pc:sldMk cId="94534574" sldId="631"/>
            <ac:spMk id="7" creationId="{953ED9D9-FD5A-41BC-8AD9-659605EB279E}"/>
          </ac:spMkLst>
        </pc:spChg>
        <pc:picChg chg="del mod ord">
          <ac:chgData name="Cristian Chilipirea" userId="34ab170da5908fc4" providerId="LiveId" clId="{8AA5966D-1E35-4CC1-A290-78BEDB871EFC}" dt="2021-03-04T19:13:40.926" v="166" actId="478"/>
          <ac:picMkLst>
            <pc:docMk/>
            <pc:sldMk cId="94534574" sldId="631"/>
            <ac:picMk id="6" creationId="{FD3B7DC1-EAE3-4884-80E4-9F3138C2D27A}"/>
          </ac:picMkLst>
        </pc:picChg>
        <pc:picChg chg="add mod">
          <ac:chgData name="Cristian Chilipirea" userId="34ab170da5908fc4" providerId="LiveId" clId="{8AA5966D-1E35-4CC1-A290-78BEDB871EFC}" dt="2021-03-04T19:33:34.090" v="229" actId="14826"/>
          <ac:picMkLst>
            <pc:docMk/>
            <pc:sldMk cId="94534574" sldId="631"/>
            <ac:picMk id="16" creationId="{A2C1A575-DC3F-4D72-AA5B-4141E9A8AF02}"/>
          </ac:picMkLst>
        </pc:pic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815738256" sldId="631"/>
        </pc:sldMkLst>
      </pc:sldChg>
      <pc:sldChg chg="addSp delSp modSp add mod modClrScheme chgLayout">
        <pc:chgData name="Cristian Chilipirea" userId="34ab170da5908fc4" providerId="LiveId" clId="{8AA5966D-1E35-4CC1-A290-78BEDB871EFC}" dt="2021-03-04T19:33:47.787" v="231" actId="14826"/>
        <pc:sldMkLst>
          <pc:docMk/>
          <pc:sldMk cId="265412519" sldId="633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65412519" sldId="633"/>
            <ac:spMk id="3" creationId="{4F0914FD-30E8-48C4-B4B9-0C129C8DDA4E}"/>
          </ac:spMkLst>
        </pc:spChg>
        <pc:spChg chg="mod ord">
          <ac:chgData name="Cristian Chilipirea" userId="34ab170da5908fc4" providerId="LiveId" clId="{8AA5966D-1E35-4CC1-A290-78BEDB871EFC}" dt="2021-03-04T19:33:39.914" v="230" actId="14100"/>
          <ac:spMkLst>
            <pc:docMk/>
            <pc:sldMk cId="265412519" sldId="633"/>
            <ac:spMk id="4" creationId="{9FF79C8B-24E8-4CCC-9114-5C077500EFA5}"/>
          </ac:spMkLst>
        </pc:spChg>
        <pc:spChg chg="add del mod">
          <ac:chgData name="Cristian Chilipirea" userId="34ab170da5908fc4" providerId="LiveId" clId="{8AA5966D-1E35-4CC1-A290-78BEDB871EFC}" dt="2021-03-04T19:13:53.043" v="171" actId="478"/>
          <ac:spMkLst>
            <pc:docMk/>
            <pc:sldMk cId="265412519" sldId="633"/>
            <ac:spMk id="16" creationId="{7B82948D-F9CC-43DC-A5DC-65232EEEBD3B}"/>
          </ac:spMkLst>
        </pc:spChg>
        <pc:picChg chg="del mod ord">
          <ac:chgData name="Cristian Chilipirea" userId="34ab170da5908fc4" providerId="LiveId" clId="{8AA5966D-1E35-4CC1-A290-78BEDB871EFC}" dt="2021-03-04T19:13:49.141" v="169" actId="478"/>
          <ac:picMkLst>
            <pc:docMk/>
            <pc:sldMk cId="265412519" sldId="633"/>
            <ac:picMk id="6" creationId="{FD3B7DC1-EAE3-4884-80E4-9F3138C2D27A}"/>
          </ac:picMkLst>
        </pc:picChg>
        <pc:picChg chg="add mod">
          <ac:chgData name="Cristian Chilipirea" userId="34ab170da5908fc4" providerId="LiveId" clId="{8AA5966D-1E35-4CC1-A290-78BEDB871EFC}" dt="2021-03-04T19:33:47.787" v="231" actId="14826"/>
          <ac:picMkLst>
            <pc:docMk/>
            <pc:sldMk cId="265412519" sldId="633"/>
            <ac:picMk id="17" creationId="{F7F7ABA4-5E2F-4534-AD85-B8FE08DA00E7}"/>
          </ac:picMkLst>
        </pc:picChg>
      </pc:sldChg>
      <pc:sldChg chg="addSp delSp modSp add mod modClrScheme chgLayout">
        <pc:chgData name="Cristian Chilipirea" userId="34ab170da5908fc4" providerId="LiveId" clId="{8AA5966D-1E35-4CC1-A290-78BEDB871EFC}" dt="2021-03-04T19:33:54.501" v="232" actId="14826"/>
        <pc:sldMkLst>
          <pc:docMk/>
          <pc:sldMk cId="1103199660" sldId="634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103199660" sldId="634"/>
            <ac:spMk id="3" creationId="{4F0914FD-30E8-48C4-B4B9-0C129C8DDA4E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103199660" sldId="634"/>
            <ac:spMk id="4" creationId="{9FF79C8B-24E8-4CCC-9114-5C077500EFA5}"/>
          </ac:spMkLst>
        </pc:spChg>
        <pc:spChg chg="add del mod">
          <ac:chgData name="Cristian Chilipirea" userId="34ab170da5908fc4" providerId="LiveId" clId="{8AA5966D-1E35-4CC1-A290-78BEDB871EFC}" dt="2021-03-04T19:14:10.522" v="173" actId="478"/>
          <ac:spMkLst>
            <pc:docMk/>
            <pc:sldMk cId="1103199660" sldId="634"/>
            <ac:spMk id="16" creationId="{2507E498-1198-404A-9D59-3C734C5EF20E}"/>
          </ac:spMkLst>
        </pc:spChg>
        <pc:picChg chg="del mod ord">
          <ac:chgData name="Cristian Chilipirea" userId="34ab170da5908fc4" providerId="LiveId" clId="{8AA5966D-1E35-4CC1-A290-78BEDB871EFC}" dt="2021-03-04T19:14:06.901" v="172" actId="478"/>
          <ac:picMkLst>
            <pc:docMk/>
            <pc:sldMk cId="1103199660" sldId="634"/>
            <ac:picMk id="6" creationId="{FD3B7DC1-EAE3-4884-80E4-9F3138C2D27A}"/>
          </ac:picMkLst>
        </pc:picChg>
        <pc:picChg chg="add mod">
          <ac:chgData name="Cristian Chilipirea" userId="34ab170da5908fc4" providerId="LiveId" clId="{8AA5966D-1E35-4CC1-A290-78BEDB871EFC}" dt="2021-03-04T19:33:54.501" v="232" actId="14826"/>
          <ac:picMkLst>
            <pc:docMk/>
            <pc:sldMk cId="1103199660" sldId="634"/>
            <ac:picMk id="17" creationId="{4775AC27-ED0E-4117-B8E0-A2C3EE361313}"/>
          </ac:picMkLst>
        </pc:picChg>
      </pc:sldChg>
      <pc:sldChg chg="addSp delSp modSp add mod modClrScheme chgLayout">
        <pc:chgData name="Cristian Chilipirea" userId="34ab170da5908fc4" providerId="LiveId" clId="{8AA5966D-1E35-4CC1-A290-78BEDB871EFC}" dt="2021-03-04T19:34:02.229" v="233" actId="14826"/>
        <pc:sldMkLst>
          <pc:docMk/>
          <pc:sldMk cId="565602874" sldId="635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565602874" sldId="635"/>
            <ac:spMk id="3" creationId="{4F0914FD-30E8-48C4-B4B9-0C129C8DDA4E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565602874" sldId="635"/>
            <ac:spMk id="4" creationId="{9FF79C8B-24E8-4CCC-9114-5C077500EFA5}"/>
          </ac:spMkLst>
        </pc:spChg>
        <pc:spChg chg="add del mod">
          <ac:chgData name="Cristian Chilipirea" userId="34ab170da5908fc4" providerId="LiveId" clId="{8AA5966D-1E35-4CC1-A290-78BEDB871EFC}" dt="2021-03-04T19:14:18.942" v="176" actId="478"/>
          <ac:spMkLst>
            <pc:docMk/>
            <pc:sldMk cId="565602874" sldId="635"/>
            <ac:spMk id="16" creationId="{F7DE309B-4CD7-4500-BF7E-4BC8E0748D16}"/>
          </ac:spMkLst>
        </pc:spChg>
        <pc:picChg chg="del mod ord">
          <ac:chgData name="Cristian Chilipirea" userId="34ab170da5908fc4" providerId="LiveId" clId="{8AA5966D-1E35-4CC1-A290-78BEDB871EFC}" dt="2021-03-04T19:14:15.506" v="175" actId="478"/>
          <ac:picMkLst>
            <pc:docMk/>
            <pc:sldMk cId="565602874" sldId="635"/>
            <ac:picMk id="6" creationId="{FD3B7DC1-EAE3-4884-80E4-9F3138C2D27A}"/>
          </ac:picMkLst>
        </pc:picChg>
        <pc:picChg chg="add mod">
          <ac:chgData name="Cristian Chilipirea" userId="34ab170da5908fc4" providerId="LiveId" clId="{8AA5966D-1E35-4CC1-A290-78BEDB871EFC}" dt="2021-03-04T19:34:02.229" v="233" actId="14826"/>
          <ac:picMkLst>
            <pc:docMk/>
            <pc:sldMk cId="565602874" sldId="635"/>
            <ac:picMk id="18" creationId="{EA2B1C2F-8109-489A-9D3F-508F48B41E5B}"/>
          </ac:picMkLst>
        </pc:picChg>
      </pc:sldChg>
      <pc:sldChg chg="addSp delSp modSp add mod modClrScheme chgLayout">
        <pc:chgData name="Cristian Chilipirea" userId="34ab170da5908fc4" providerId="LiveId" clId="{8AA5966D-1E35-4CC1-A290-78BEDB871EFC}" dt="2021-03-04T19:34:09.020" v="234" actId="14826"/>
        <pc:sldMkLst>
          <pc:docMk/>
          <pc:sldMk cId="455110559" sldId="636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455110559" sldId="636"/>
            <ac:spMk id="3" creationId="{4F0914FD-30E8-48C4-B4B9-0C129C8DDA4E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455110559" sldId="636"/>
            <ac:spMk id="4" creationId="{9FF79C8B-24E8-4CCC-9114-5C077500EFA5}"/>
          </ac:spMkLst>
        </pc:spChg>
        <pc:spChg chg="add del mod">
          <ac:chgData name="Cristian Chilipirea" userId="34ab170da5908fc4" providerId="LiveId" clId="{8AA5966D-1E35-4CC1-A290-78BEDB871EFC}" dt="2021-03-04T19:14:28.703" v="180" actId="478"/>
          <ac:spMkLst>
            <pc:docMk/>
            <pc:sldMk cId="455110559" sldId="636"/>
            <ac:spMk id="16" creationId="{2D30AFC9-AE9C-4F43-BAFE-FF0BDD456E8B}"/>
          </ac:spMkLst>
        </pc:spChg>
        <pc:picChg chg="del mod ord">
          <ac:chgData name="Cristian Chilipirea" userId="34ab170da5908fc4" providerId="LiveId" clId="{8AA5966D-1E35-4CC1-A290-78BEDB871EFC}" dt="2021-03-04T19:14:24.722" v="178" actId="478"/>
          <ac:picMkLst>
            <pc:docMk/>
            <pc:sldMk cId="455110559" sldId="636"/>
            <ac:picMk id="6" creationId="{FD3B7DC1-EAE3-4884-80E4-9F3138C2D27A}"/>
          </ac:picMkLst>
        </pc:picChg>
        <pc:picChg chg="add mod">
          <ac:chgData name="Cristian Chilipirea" userId="34ab170da5908fc4" providerId="LiveId" clId="{8AA5966D-1E35-4CC1-A290-78BEDB871EFC}" dt="2021-03-04T19:34:09.020" v="234" actId="14826"/>
          <ac:picMkLst>
            <pc:docMk/>
            <pc:sldMk cId="455110559" sldId="636"/>
            <ac:picMk id="18" creationId="{F8BB68B7-7F32-4C14-8F4A-F42F91D091B2}"/>
          </ac:picMkLst>
        </pc:picChg>
      </pc:sldChg>
      <pc:sldChg chg="addSp delSp modSp add mod modClrScheme chgLayout">
        <pc:chgData name="Cristian Chilipirea" userId="34ab170da5908fc4" providerId="LiveId" clId="{8AA5966D-1E35-4CC1-A290-78BEDB871EFC}" dt="2021-03-04T19:34:17.790" v="235" actId="14826"/>
        <pc:sldMkLst>
          <pc:docMk/>
          <pc:sldMk cId="1485896513" sldId="637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485896513" sldId="637"/>
            <ac:spMk id="3" creationId="{4F0914FD-30E8-48C4-B4B9-0C129C8DDA4E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485896513" sldId="637"/>
            <ac:spMk id="4" creationId="{9FF79C8B-24E8-4CCC-9114-5C077500EFA5}"/>
          </ac:spMkLst>
        </pc:spChg>
        <pc:spChg chg="add del mod">
          <ac:chgData name="Cristian Chilipirea" userId="34ab170da5908fc4" providerId="LiveId" clId="{8AA5966D-1E35-4CC1-A290-78BEDB871EFC}" dt="2021-03-04T19:14:35.954" v="182" actId="478"/>
          <ac:spMkLst>
            <pc:docMk/>
            <pc:sldMk cId="1485896513" sldId="637"/>
            <ac:spMk id="17" creationId="{01BCD2F5-64B4-4F97-BE15-FC4CBA89EF45}"/>
          </ac:spMkLst>
        </pc:spChg>
        <pc:picChg chg="del mod ord">
          <ac:chgData name="Cristian Chilipirea" userId="34ab170da5908fc4" providerId="LiveId" clId="{8AA5966D-1E35-4CC1-A290-78BEDB871EFC}" dt="2021-03-04T19:14:32.377" v="181" actId="478"/>
          <ac:picMkLst>
            <pc:docMk/>
            <pc:sldMk cId="1485896513" sldId="637"/>
            <ac:picMk id="6" creationId="{FD3B7DC1-EAE3-4884-80E4-9F3138C2D27A}"/>
          </ac:picMkLst>
        </pc:picChg>
        <pc:picChg chg="add mod">
          <ac:chgData name="Cristian Chilipirea" userId="34ab170da5908fc4" providerId="LiveId" clId="{8AA5966D-1E35-4CC1-A290-78BEDB871EFC}" dt="2021-03-04T19:34:17.790" v="235" actId="14826"/>
          <ac:picMkLst>
            <pc:docMk/>
            <pc:sldMk cId="1485896513" sldId="637"/>
            <ac:picMk id="19" creationId="{EE4CF088-9B50-400F-AB43-DB0CD2E95D98}"/>
          </ac:picMkLst>
        </pc:picChg>
      </pc:sldChg>
      <pc:sldChg chg="modSp add mod modClrScheme chgLayout">
        <pc:chgData name="Cristian Chilipirea" userId="34ab170da5908fc4" providerId="LiveId" clId="{8AA5966D-1E35-4CC1-A290-78BEDB871EFC}" dt="2021-03-04T19:33:11.581" v="226" actId="14826"/>
        <pc:sldMkLst>
          <pc:docMk/>
          <pc:sldMk cId="520811325" sldId="638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520811325" sldId="638"/>
            <ac:spMk id="3" creationId="{4F0914FD-30E8-48C4-B4B9-0C129C8DDA4E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520811325" sldId="638"/>
            <ac:spMk id="4" creationId="{9FF79C8B-24E8-4CCC-9114-5C077500EFA5}"/>
          </ac:spMkLst>
        </pc:spChg>
        <pc:picChg chg="mod ord">
          <ac:chgData name="Cristian Chilipirea" userId="34ab170da5908fc4" providerId="LiveId" clId="{8AA5966D-1E35-4CC1-A290-78BEDB871EFC}" dt="2021-03-04T19:33:11.581" v="226" actId="14826"/>
          <ac:picMkLst>
            <pc:docMk/>
            <pc:sldMk cId="520811325" sldId="638"/>
            <ac:picMk id="6" creationId="{FD3B7DC1-EAE3-4884-80E4-9F3138C2D27A}"/>
          </ac:picMkLst>
        </pc:picChg>
      </pc:sldChg>
      <pc:sldChg chg="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321822984" sldId="639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21822984" sldId="639"/>
            <ac:spMk id="3" creationId="{F107B557-D3F8-411A-A63E-093B483A35D6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21822984" sldId="639"/>
            <ac:spMk id="4" creationId="{5117AE49-6D2F-4594-BB7A-95506F86DA40}"/>
          </ac:spMkLst>
        </pc:spChg>
        <pc:picChg chg="mod ord">
          <ac:chgData name="Cristian Chilipirea" userId="34ab170da5908fc4" providerId="LiveId" clId="{8AA5966D-1E35-4CC1-A290-78BEDB871EFC}" dt="2021-03-04T19:05:36.271" v="41" actId="700"/>
          <ac:picMkLst>
            <pc:docMk/>
            <pc:sldMk cId="321822984" sldId="639"/>
            <ac:picMk id="6" creationId="{4DFEC0DB-A4CC-473B-A43E-554D23C5A895}"/>
          </ac:picMkLst>
        </pc:pic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473895690" sldId="874"/>
        </pc:sldMkLst>
      </pc:sldChg>
      <pc:sldChg chg="addSp delSp modSp add mod ord">
        <pc:chgData name="Cristian Chilipirea" userId="34ab170da5908fc4" providerId="LiveId" clId="{8AA5966D-1E35-4CC1-A290-78BEDB871EFC}" dt="2021-03-05T09:57:21.024" v="290" actId="478"/>
        <pc:sldMkLst>
          <pc:docMk/>
          <pc:sldMk cId="4173059675" sldId="874"/>
        </pc:sldMkLst>
        <pc:spChg chg="del">
          <ac:chgData name="Cristian Chilipirea" userId="34ab170da5908fc4" providerId="LiveId" clId="{8AA5966D-1E35-4CC1-A290-78BEDB871EFC}" dt="2021-03-05T09:57:21.024" v="290" actId="478"/>
          <ac:spMkLst>
            <pc:docMk/>
            <pc:sldMk cId="4173059675" sldId="874"/>
            <ac:spMk id="2" creationId="{6BE13208-7E96-4E83-8A69-CE49E85E2FBB}"/>
          </ac:spMkLst>
        </pc:spChg>
        <pc:spChg chg="add mod">
          <ac:chgData name="Cristian Chilipirea" userId="34ab170da5908fc4" providerId="LiveId" clId="{8AA5966D-1E35-4CC1-A290-78BEDB871EFC}" dt="2021-03-05T09:57:21.024" v="290" actId="478"/>
          <ac:spMkLst>
            <pc:docMk/>
            <pc:sldMk cId="4173059675" sldId="874"/>
            <ac:spMk id="6" creationId="{F3F40A1D-8110-4F2A-B4EC-069B824D20EE}"/>
          </ac:spMkLst>
        </pc:spChg>
      </pc:sldChg>
      <pc:sldChg chg="add">
        <pc:chgData name="Cristian Chilipirea" userId="34ab170da5908fc4" providerId="LiveId" clId="{8AA5966D-1E35-4CC1-A290-78BEDB871EFC}" dt="2021-03-05T09:57:29.056" v="291" actId="2890"/>
        <pc:sldMkLst>
          <pc:docMk/>
          <pc:sldMk cId="2567613832" sldId="875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654805080" sldId="875"/>
        </pc:sldMkLst>
      </pc:sldChg>
      <pc:sldChg chg="add">
        <pc:chgData name="Cristian Chilipirea" userId="34ab170da5908fc4" providerId="LiveId" clId="{8AA5966D-1E35-4CC1-A290-78BEDB871EFC}" dt="2021-03-05T09:57:53.122" v="293" actId="2890"/>
        <pc:sldMkLst>
          <pc:docMk/>
          <pc:sldMk cId="2615648178" sldId="876"/>
        </pc:sldMkLst>
      </pc:sldChg>
      <pc:sldMasterChg chg="delSldLayout">
        <pc:chgData name="Cristian Chilipirea" userId="34ab170da5908fc4" providerId="LiveId" clId="{8AA5966D-1E35-4CC1-A290-78BEDB871EFC}" dt="2021-03-04T19:05:46.817" v="90" actId="2696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8AA5966D-1E35-4CC1-A290-78BEDB871EFC}" dt="2021-03-04T19:05:46.491" v="44" actId="2696"/>
          <pc:sldLayoutMkLst>
            <pc:docMk/>
            <pc:sldMasterMk cId="2779709577" sldId="2147483648"/>
            <pc:sldLayoutMk cId="1301279310" sldId="2147483660"/>
          </pc:sldLayoutMkLst>
        </pc:sldLayoutChg>
        <pc:sldLayoutChg chg="del">
          <pc:chgData name="Cristian Chilipirea" userId="34ab170da5908fc4" providerId="LiveId" clId="{8AA5966D-1E35-4CC1-A290-78BEDB871EFC}" dt="2021-03-04T19:05:46.500" v="45" actId="2696"/>
          <pc:sldLayoutMkLst>
            <pc:docMk/>
            <pc:sldMasterMk cId="2779709577" sldId="2147483648"/>
            <pc:sldLayoutMk cId="641964160" sldId="2147483661"/>
          </pc:sldLayoutMkLst>
        </pc:sldLayoutChg>
        <pc:sldLayoutChg chg="del">
          <pc:chgData name="Cristian Chilipirea" userId="34ab170da5908fc4" providerId="LiveId" clId="{8AA5966D-1E35-4CC1-A290-78BEDB871EFC}" dt="2021-03-04T19:05:46.507" v="46" actId="2696"/>
          <pc:sldLayoutMkLst>
            <pc:docMk/>
            <pc:sldMasterMk cId="2779709577" sldId="2147483648"/>
            <pc:sldLayoutMk cId="2642542126" sldId="2147483662"/>
          </pc:sldLayoutMkLst>
        </pc:sldLayoutChg>
        <pc:sldLayoutChg chg="del">
          <pc:chgData name="Cristian Chilipirea" userId="34ab170da5908fc4" providerId="LiveId" clId="{8AA5966D-1E35-4CC1-A290-78BEDB871EFC}" dt="2021-03-04T19:05:46.515" v="47" actId="2696"/>
          <pc:sldLayoutMkLst>
            <pc:docMk/>
            <pc:sldMasterMk cId="2779709577" sldId="2147483648"/>
            <pc:sldLayoutMk cId="3837673419" sldId="2147483663"/>
          </pc:sldLayoutMkLst>
        </pc:sldLayoutChg>
        <pc:sldLayoutChg chg="del">
          <pc:chgData name="Cristian Chilipirea" userId="34ab170da5908fc4" providerId="LiveId" clId="{8AA5966D-1E35-4CC1-A290-78BEDB871EFC}" dt="2021-03-04T19:05:46.522" v="48" actId="2696"/>
          <pc:sldLayoutMkLst>
            <pc:docMk/>
            <pc:sldMasterMk cId="2779709577" sldId="2147483648"/>
            <pc:sldLayoutMk cId="2046565773" sldId="2147483664"/>
          </pc:sldLayoutMkLst>
        </pc:sldLayoutChg>
        <pc:sldLayoutChg chg="del">
          <pc:chgData name="Cristian Chilipirea" userId="34ab170da5908fc4" providerId="LiveId" clId="{8AA5966D-1E35-4CC1-A290-78BEDB871EFC}" dt="2021-03-04T19:05:46.530" v="49" actId="2696"/>
          <pc:sldLayoutMkLst>
            <pc:docMk/>
            <pc:sldMasterMk cId="2779709577" sldId="2147483648"/>
            <pc:sldLayoutMk cId="1511856355" sldId="2147483665"/>
          </pc:sldLayoutMkLst>
        </pc:sldLayoutChg>
        <pc:sldLayoutChg chg="del">
          <pc:chgData name="Cristian Chilipirea" userId="34ab170da5908fc4" providerId="LiveId" clId="{8AA5966D-1E35-4CC1-A290-78BEDB871EFC}" dt="2021-03-04T19:05:46.537" v="50" actId="2696"/>
          <pc:sldLayoutMkLst>
            <pc:docMk/>
            <pc:sldMasterMk cId="2779709577" sldId="2147483648"/>
            <pc:sldLayoutMk cId="4184242013" sldId="2147483666"/>
          </pc:sldLayoutMkLst>
        </pc:sldLayoutChg>
        <pc:sldLayoutChg chg="del">
          <pc:chgData name="Cristian Chilipirea" userId="34ab170da5908fc4" providerId="LiveId" clId="{8AA5966D-1E35-4CC1-A290-78BEDB871EFC}" dt="2021-03-04T19:05:46.544" v="51" actId="2696"/>
          <pc:sldLayoutMkLst>
            <pc:docMk/>
            <pc:sldMasterMk cId="2779709577" sldId="2147483648"/>
            <pc:sldLayoutMk cId="2537361075" sldId="2147483667"/>
          </pc:sldLayoutMkLst>
        </pc:sldLayoutChg>
        <pc:sldLayoutChg chg="del">
          <pc:chgData name="Cristian Chilipirea" userId="34ab170da5908fc4" providerId="LiveId" clId="{8AA5966D-1E35-4CC1-A290-78BEDB871EFC}" dt="2021-03-04T19:05:46.551" v="52" actId="2696"/>
          <pc:sldLayoutMkLst>
            <pc:docMk/>
            <pc:sldMasterMk cId="2779709577" sldId="2147483648"/>
            <pc:sldLayoutMk cId="151920874" sldId="2147483668"/>
          </pc:sldLayoutMkLst>
        </pc:sldLayoutChg>
        <pc:sldLayoutChg chg="del">
          <pc:chgData name="Cristian Chilipirea" userId="34ab170da5908fc4" providerId="LiveId" clId="{8AA5966D-1E35-4CC1-A290-78BEDB871EFC}" dt="2021-03-04T19:05:46.559" v="53" actId="2696"/>
          <pc:sldLayoutMkLst>
            <pc:docMk/>
            <pc:sldMasterMk cId="2779709577" sldId="2147483648"/>
            <pc:sldLayoutMk cId="248808689" sldId="2147483669"/>
          </pc:sldLayoutMkLst>
        </pc:sldLayoutChg>
        <pc:sldLayoutChg chg="del">
          <pc:chgData name="Cristian Chilipirea" userId="34ab170da5908fc4" providerId="LiveId" clId="{8AA5966D-1E35-4CC1-A290-78BEDB871EFC}" dt="2021-03-04T19:05:46.566" v="54" actId="2696"/>
          <pc:sldLayoutMkLst>
            <pc:docMk/>
            <pc:sldMasterMk cId="2779709577" sldId="2147483648"/>
            <pc:sldLayoutMk cId="3689061957" sldId="2147483670"/>
          </pc:sldLayoutMkLst>
        </pc:sldLayoutChg>
        <pc:sldLayoutChg chg="del">
          <pc:chgData name="Cristian Chilipirea" userId="34ab170da5908fc4" providerId="LiveId" clId="{8AA5966D-1E35-4CC1-A290-78BEDB871EFC}" dt="2021-03-04T19:05:46.573" v="55" actId="2696"/>
          <pc:sldLayoutMkLst>
            <pc:docMk/>
            <pc:sldMasterMk cId="2779709577" sldId="2147483648"/>
            <pc:sldLayoutMk cId="1485891419" sldId="2147483671"/>
          </pc:sldLayoutMkLst>
        </pc:sldLayoutChg>
        <pc:sldLayoutChg chg="del">
          <pc:chgData name="Cristian Chilipirea" userId="34ab170da5908fc4" providerId="LiveId" clId="{8AA5966D-1E35-4CC1-A290-78BEDB871EFC}" dt="2021-03-04T19:05:46.580" v="56" actId="2696"/>
          <pc:sldLayoutMkLst>
            <pc:docMk/>
            <pc:sldMasterMk cId="2779709577" sldId="2147483648"/>
            <pc:sldLayoutMk cId="1062499649" sldId="2147483672"/>
          </pc:sldLayoutMkLst>
        </pc:sldLayoutChg>
        <pc:sldLayoutChg chg="del">
          <pc:chgData name="Cristian Chilipirea" userId="34ab170da5908fc4" providerId="LiveId" clId="{8AA5966D-1E35-4CC1-A290-78BEDB871EFC}" dt="2021-03-04T19:05:46.587" v="57" actId="2696"/>
          <pc:sldLayoutMkLst>
            <pc:docMk/>
            <pc:sldMasterMk cId="2779709577" sldId="2147483648"/>
            <pc:sldLayoutMk cId="459312468" sldId="2147483673"/>
          </pc:sldLayoutMkLst>
        </pc:sldLayoutChg>
        <pc:sldLayoutChg chg="del">
          <pc:chgData name="Cristian Chilipirea" userId="34ab170da5908fc4" providerId="LiveId" clId="{8AA5966D-1E35-4CC1-A290-78BEDB871EFC}" dt="2021-03-04T19:05:46.595" v="58" actId="2696"/>
          <pc:sldLayoutMkLst>
            <pc:docMk/>
            <pc:sldMasterMk cId="2779709577" sldId="2147483648"/>
            <pc:sldLayoutMk cId="2017278230" sldId="2147483674"/>
          </pc:sldLayoutMkLst>
        </pc:sldLayoutChg>
        <pc:sldLayoutChg chg="del">
          <pc:chgData name="Cristian Chilipirea" userId="34ab170da5908fc4" providerId="LiveId" clId="{8AA5966D-1E35-4CC1-A290-78BEDB871EFC}" dt="2021-03-04T19:05:46.602" v="59" actId="2696"/>
          <pc:sldLayoutMkLst>
            <pc:docMk/>
            <pc:sldMasterMk cId="2779709577" sldId="2147483648"/>
            <pc:sldLayoutMk cId="1134819094" sldId="2147483675"/>
          </pc:sldLayoutMkLst>
        </pc:sldLayoutChg>
        <pc:sldLayoutChg chg="del">
          <pc:chgData name="Cristian Chilipirea" userId="34ab170da5908fc4" providerId="LiveId" clId="{8AA5966D-1E35-4CC1-A290-78BEDB871EFC}" dt="2021-03-04T19:05:46.609" v="60" actId="2696"/>
          <pc:sldLayoutMkLst>
            <pc:docMk/>
            <pc:sldMasterMk cId="2779709577" sldId="2147483648"/>
            <pc:sldLayoutMk cId="747946910" sldId="2147483676"/>
          </pc:sldLayoutMkLst>
        </pc:sldLayoutChg>
        <pc:sldLayoutChg chg="del">
          <pc:chgData name="Cristian Chilipirea" userId="34ab170da5908fc4" providerId="LiveId" clId="{8AA5966D-1E35-4CC1-A290-78BEDB871EFC}" dt="2021-03-04T19:05:46.616" v="61" actId="2696"/>
          <pc:sldLayoutMkLst>
            <pc:docMk/>
            <pc:sldMasterMk cId="2779709577" sldId="2147483648"/>
            <pc:sldLayoutMk cId="1325103827" sldId="2147483677"/>
          </pc:sldLayoutMkLst>
        </pc:sldLayoutChg>
        <pc:sldLayoutChg chg="del">
          <pc:chgData name="Cristian Chilipirea" userId="34ab170da5908fc4" providerId="LiveId" clId="{8AA5966D-1E35-4CC1-A290-78BEDB871EFC}" dt="2021-03-04T19:05:46.623" v="62" actId="2696"/>
          <pc:sldLayoutMkLst>
            <pc:docMk/>
            <pc:sldMasterMk cId="2779709577" sldId="2147483648"/>
            <pc:sldLayoutMk cId="2791340648" sldId="2147483678"/>
          </pc:sldLayoutMkLst>
        </pc:sldLayoutChg>
        <pc:sldLayoutChg chg="del">
          <pc:chgData name="Cristian Chilipirea" userId="34ab170da5908fc4" providerId="LiveId" clId="{8AA5966D-1E35-4CC1-A290-78BEDB871EFC}" dt="2021-03-04T19:05:46.630" v="63" actId="2696"/>
          <pc:sldLayoutMkLst>
            <pc:docMk/>
            <pc:sldMasterMk cId="2779709577" sldId="2147483648"/>
            <pc:sldLayoutMk cId="3851039942" sldId="2147483679"/>
          </pc:sldLayoutMkLst>
        </pc:sldLayoutChg>
        <pc:sldLayoutChg chg="del">
          <pc:chgData name="Cristian Chilipirea" userId="34ab170da5908fc4" providerId="LiveId" clId="{8AA5966D-1E35-4CC1-A290-78BEDB871EFC}" dt="2021-03-04T19:05:46.637" v="64" actId="2696"/>
          <pc:sldLayoutMkLst>
            <pc:docMk/>
            <pc:sldMasterMk cId="2779709577" sldId="2147483648"/>
            <pc:sldLayoutMk cId="1640593688" sldId="2147483680"/>
          </pc:sldLayoutMkLst>
        </pc:sldLayoutChg>
        <pc:sldLayoutChg chg="del">
          <pc:chgData name="Cristian Chilipirea" userId="34ab170da5908fc4" providerId="LiveId" clId="{8AA5966D-1E35-4CC1-A290-78BEDB871EFC}" dt="2021-03-04T19:05:46.645" v="65" actId="2696"/>
          <pc:sldLayoutMkLst>
            <pc:docMk/>
            <pc:sldMasterMk cId="2779709577" sldId="2147483648"/>
            <pc:sldLayoutMk cId="1830343915" sldId="2147483681"/>
          </pc:sldLayoutMkLst>
        </pc:sldLayoutChg>
        <pc:sldLayoutChg chg="del">
          <pc:chgData name="Cristian Chilipirea" userId="34ab170da5908fc4" providerId="LiveId" clId="{8AA5966D-1E35-4CC1-A290-78BEDB871EFC}" dt="2021-03-04T19:05:46.652" v="66" actId="2696"/>
          <pc:sldLayoutMkLst>
            <pc:docMk/>
            <pc:sldMasterMk cId="2779709577" sldId="2147483648"/>
            <pc:sldLayoutMk cId="3796536255" sldId="2147483682"/>
          </pc:sldLayoutMkLst>
        </pc:sldLayoutChg>
        <pc:sldLayoutChg chg="del">
          <pc:chgData name="Cristian Chilipirea" userId="34ab170da5908fc4" providerId="LiveId" clId="{8AA5966D-1E35-4CC1-A290-78BEDB871EFC}" dt="2021-03-04T19:05:46.659" v="67" actId="2696"/>
          <pc:sldLayoutMkLst>
            <pc:docMk/>
            <pc:sldMasterMk cId="2779709577" sldId="2147483648"/>
            <pc:sldLayoutMk cId="3945273961" sldId="2147483683"/>
          </pc:sldLayoutMkLst>
        </pc:sldLayoutChg>
        <pc:sldLayoutChg chg="del">
          <pc:chgData name="Cristian Chilipirea" userId="34ab170da5908fc4" providerId="LiveId" clId="{8AA5966D-1E35-4CC1-A290-78BEDB871EFC}" dt="2021-03-04T19:05:46.666" v="68" actId="2696"/>
          <pc:sldLayoutMkLst>
            <pc:docMk/>
            <pc:sldMasterMk cId="2779709577" sldId="2147483648"/>
            <pc:sldLayoutMk cId="799208680" sldId="2147483684"/>
          </pc:sldLayoutMkLst>
        </pc:sldLayoutChg>
        <pc:sldLayoutChg chg="del">
          <pc:chgData name="Cristian Chilipirea" userId="34ab170da5908fc4" providerId="LiveId" clId="{8AA5966D-1E35-4CC1-A290-78BEDB871EFC}" dt="2021-03-04T19:05:46.674" v="69" actId="2696"/>
          <pc:sldLayoutMkLst>
            <pc:docMk/>
            <pc:sldMasterMk cId="2779709577" sldId="2147483648"/>
            <pc:sldLayoutMk cId="2711017128" sldId="2147483685"/>
          </pc:sldLayoutMkLst>
        </pc:sldLayoutChg>
        <pc:sldLayoutChg chg="del">
          <pc:chgData name="Cristian Chilipirea" userId="34ab170da5908fc4" providerId="LiveId" clId="{8AA5966D-1E35-4CC1-A290-78BEDB871EFC}" dt="2021-03-04T19:05:46.681" v="70" actId="2696"/>
          <pc:sldLayoutMkLst>
            <pc:docMk/>
            <pc:sldMasterMk cId="2779709577" sldId="2147483648"/>
            <pc:sldLayoutMk cId="3907124520" sldId="2147483686"/>
          </pc:sldLayoutMkLst>
        </pc:sldLayoutChg>
        <pc:sldLayoutChg chg="del">
          <pc:chgData name="Cristian Chilipirea" userId="34ab170da5908fc4" providerId="LiveId" clId="{8AA5966D-1E35-4CC1-A290-78BEDB871EFC}" dt="2021-03-04T19:05:46.688" v="71" actId="2696"/>
          <pc:sldLayoutMkLst>
            <pc:docMk/>
            <pc:sldMasterMk cId="2779709577" sldId="2147483648"/>
            <pc:sldLayoutMk cId="3167286965" sldId="2147483687"/>
          </pc:sldLayoutMkLst>
        </pc:sldLayoutChg>
        <pc:sldLayoutChg chg="del">
          <pc:chgData name="Cristian Chilipirea" userId="34ab170da5908fc4" providerId="LiveId" clId="{8AA5966D-1E35-4CC1-A290-78BEDB871EFC}" dt="2021-03-04T19:05:46.694" v="72" actId="2696"/>
          <pc:sldLayoutMkLst>
            <pc:docMk/>
            <pc:sldMasterMk cId="2779709577" sldId="2147483648"/>
            <pc:sldLayoutMk cId="1369939267" sldId="2147483688"/>
          </pc:sldLayoutMkLst>
        </pc:sldLayoutChg>
        <pc:sldLayoutChg chg="del">
          <pc:chgData name="Cristian Chilipirea" userId="34ab170da5908fc4" providerId="LiveId" clId="{8AA5966D-1E35-4CC1-A290-78BEDB871EFC}" dt="2021-03-04T19:05:46.701" v="73" actId="2696"/>
          <pc:sldLayoutMkLst>
            <pc:docMk/>
            <pc:sldMasterMk cId="2779709577" sldId="2147483648"/>
            <pc:sldLayoutMk cId="2014961698" sldId="2147483689"/>
          </pc:sldLayoutMkLst>
        </pc:sldLayoutChg>
        <pc:sldLayoutChg chg="del">
          <pc:chgData name="Cristian Chilipirea" userId="34ab170da5908fc4" providerId="LiveId" clId="{8AA5966D-1E35-4CC1-A290-78BEDB871EFC}" dt="2021-03-04T19:05:46.708" v="74" actId="2696"/>
          <pc:sldLayoutMkLst>
            <pc:docMk/>
            <pc:sldMasterMk cId="2779709577" sldId="2147483648"/>
            <pc:sldLayoutMk cId="2868629817" sldId="2147483690"/>
          </pc:sldLayoutMkLst>
        </pc:sldLayoutChg>
        <pc:sldLayoutChg chg="del">
          <pc:chgData name="Cristian Chilipirea" userId="34ab170da5908fc4" providerId="LiveId" clId="{8AA5966D-1E35-4CC1-A290-78BEDB871EFC}" dt="2021-03-04T19:05:46.715" v="75" actId="2696"/>
          <pc:sldLayoutMkLst>
            <pc:docMk/>
            <pc:sldMasterMk cId="2779709577" sldId="2147483648"/>
            <pc:sldLayoutMk cId="2843137273" sldId="2147483691"/>
          </pc:sldLayoutMkLst>
        </pc:sldLayoutChg>
        <pc:sldLayoutChg chg="del">
          <pc:chgData name="Cristian Chilipirea" userId="34ab170da5908fc4" providerId="LiveId" clId="{8AA5966D-1E35-4CC1-A290-78BEDB871EFC}" dt="2021-03-04T19:05:46.722" v="76" actId="2696"/>
          <pc:sldLayoutMkLst>
            <pc:docMk/>
            <pc:sldMasterMk cId="2779709577" sldId="2147483648"/>
            <pc:sldLayoutMk cId="4267109270" sldId="2147483692"/>
          </pc:sldLayoutMkLst>
        </pc:sldLayoutChg>
        <pc:sldLayoutChg chg="del">
          <pc:chgData name="Cristian Chilipirea" userId="34ab170da5908fc4" providerId="LiveId" clId="{8AA5966D-1E35-4CC1-A290-78BEDB871EFC}" dt="2021-03-04T19:05:46.729" v="77" actId="2696"/>
          <pc:sldLayoutMkLst>
            <pc:docMk/>
            <pc:sldMasterMk cId="2779709577" sldId="2147483648"/>
            <pc:sldLayoutMk cId="1475253920" sldId="2147483693"/>
          </pc:sldLayoutMkLst>
        </pc:sldLayoutChg>
        <pc:sldLayoutChg chg="del">
          <pc:chgData name="Cristian Chilipirea" userId="34ab170da5908fc4" providerId="LiveId" clId="{8AA5966D-1E35-4CC1-A290-78BEDB871EFC}" dt="2021-03-04T19:05:46.736" v="78" actId="2696"/>
          <pc:sldLayoutMkLst>
            <pc:docMk/>
            <pc:sldMasterMk cId="2779709577" sldId="2147483648"/>
            <pc:sldLayoutMk cId="1875536152" sldId="2147483694"/>
          </pc:sldLayoutMkLst>
        </pc:sldLayoutChg>
        <pc:sldLayoutChg chg="del">
          <pc:chgData name="Cristian Chilipirea" userId="34ab170da5908fc4" providerId="LiveId" clId="{8AA5966D-1E35-4CC1-A290-78BEDB871EFC}" dt="2021-03-04T19:05:46.743" v="79" actId="2696"/>
          <pc:sldLayoutMkLst>
            <pc:docMk/>
            <pc:sldMasterMk cId="2779709577" sldId="2147483648"/>
            <pc:sldLayoutMk cId="887429072" sldId="2147483695"/>
          </pc:sldLayoutMkLst>
        </pc:sldLayoutChg>
        <pc:sldLayoutChg chg="del">
          <pc:chgData name="Cristian Chilipirea" userId="34ab170da5908fc4" providerId="LiveId" clId="{8AA5966D-1E35-4CC1-A290-78BEDB871EFC}" dt="2021-03-04T19:05:46.750" v="80" actId="2696"/>
          <pc:sldLayoutMkLst>
            <pc:docMk/>
            <pc:sldMasterMk cId="2779709577" sldId="2147483648"/>
            <pc:sldLayoutMk cId="653177949" sldId="2147483696"/>
          </pc:sldLayoutMkLst>
        </pc:sldLayoutChg>
        <pc:sldLayoutChg chg="del">
          <pc:chgData name="Cristian Chilipirea" userId="34ab170da5908fc4" providerId="LiveId" clId="{8AA5966D-1E35-4CC1-A290-78BEDB871EFC}" dt="2021-03-04T19:05:46.757" v="81" actId="2696"/>
          <pc:sldLayoutMkLst>
            <pc:docMk/>
            <pc:sldMasterMk cId="2779709577" sldId="2147483648"/>
            <pc:sldLayoutMk cId="2954974694" sldId="2147483697"/>
          </pc:sldLayoutMkLst>
        </pc:sldLayoutChg>
        <pc:sldLayoutChg chg="del">
          <pc:chgData name="Cristian Chilipirea" userId="34ab170da5908fc4" providerId="LiveId" clId="{8AA5966D-1E35-4CC1-A290-78BEDB871EFC}" dt="2021-03-04T19:05:46.764" v="82" actId="2696"/>
          <pc:sldLayoutMkLst>
            <pc:docMk/>
            <pc:sldMasterMk cId="2779709577" sldId="2147483648"/>
            <pc:sldLayoutMk cId="3901500755" sldId="2147483698"/>
          </pc:sldLayoutMkLst>
        </pc:sldLayoutChg>
        <pc:sldLayoutChg chg="del">
          <pc:chgData name="Cristian Chilipirea" userId="34ab170da5908fc4" providerId="LiveId" clId="{8AA5966D-1E35-4CC1-A290-78BEDB871EFC}" dt="2021-03-04T19:05:46.770" v="83" actId="2696"/>
          <pc:sldLayoutMkLst>
            <pc:docMk/>
            <pc:sldMasterMk cId="2779709577" sldId="2147483648"/>
            <pc:sldLayoutMk cId="860260419" sldId="2147483699"/>
          </pc:sldLayoutMkLst>
        </pc:sldLayoutChg>
        <pc:sldLayoutChg chg="del">
          <pc:chgData name="Cristian Chilipirea" userId="34ab170da5908fc4" providerId="LiveId" clId="{8AA5966D-1E35-4CC1-A290-78BEDB871EFC}" dt="2021-03-04T19:05:46.777" v="84" actId="2696"/>
          <pc:sldLayoutMkLst>
            <pc:docMk/>
            <pc:sldMasterMk cId="2779709577" sldId="2147483648"/>
            <pc:sldLayoutMk cId="2631926640" sldId="2147483700"/>
          </pc:sldLayoutMkLst>
        </pc:sldLayoutChg>
        <pc:sldLayoutChg chg="del">
          <pc:chgData name="Cristian Chilipirea" userId="34ab170da5908fc4" providerId="LiveId" clId="{8AA5966D-1E35-4CC1-A290-78BEDB871EFC}" dt="2021-03-04T19:05:46.783" v="85" actId="2696"/>
          <pc:sldLayoutMkLst>
            <pc:docMk/>
            <pc:sldMasterMk cId="2779709577" sldId="2147483648"/>
            <pc:sldLayoutMk cId="3290179292" sldId="2147483701"/>
          </pc:sldLayoutMkLst>
        </pc:sldLayoutChg>
        <pc:sldLayoutChg chg="del">
          <pc:chgData name="Cristian Chilipirea" userId="34ab170da5908fc4" providerId="LiveId" clId="{8AA5966D-1E35-4CC1-A290-78BEDB871EFC}" dt="2021-03-04T19:05:46.790" v="86" actId="2696"/>
          <pc:sldLayoutMkLst>
            <pc:docMk/>
            <pc:sldMasterMk cId="2779709577" sldId="2147483648"/>
            <pc:sldLayoutMk cId="8678531" sldId="2147483702"/>
          </pc:sldLayoutMkLst>
        </pc:sldLayoutChg>
        <pc:sldLayoutChg chg="del">
          <pc:chgData name="Cristian Chilipirea" userId="34ab170da5908fc4" providerId="LiveId" clId="{8AA5966D-1E35-4CC1-A290-78BEDB871EFC}" dt="2021-03-04T19:05:46.797" v="87" actId="2696"/>
          <pc:sldLayoutMkLst>
            <pc:docMk/>
            <pc:sldMasterMk cId="2779709577" sldId="2147483648"/>
            <pc:sldLayoutMk cId="1118797607" sldId="2147483703"/>
          </pc:sldLayoutMkLst>
        </pc:sldLayoutChg>
        <pc:sldLayoutChg chg="del">
          <pc:chgData name="Cristian Chilipirea" userId="34ab170da5908fc4" providerId="LiveId" clId="{8AA5966D-1E35-4CC1-A290-78BEDB871EFC}" dt="2021-03-04T19:05:46.804" v="88" actId="2696"/>
          <pc:sldLayoutMkLst>
            <pc:docMk/>
            <pc:sldMasterMk cId="2779709577" sldId="2147483648"/>
            <pc:sldLayoutMk cId="1533350775" sldId="2147483704"/>
          </pc:sldLayoutMkLst>
        </pc:sldLayoutChg>
        <pc:sldLayoutChg chg="del">
          <pc:chgData name="Cristian Chilipirea" userId="34ab170da5908fc4" providerId="LiveId" clId="{8AA5966D-1E35-4CC1-A290-78BEDB871EFC}" dt="2021-03-04T19:05:46.810" v="89" actId="2696"/>
          <pc:sldLayoutMkLst>
            <pc:docMk/>
            <pc:sldMasterMk cId="2779709577" sldId="2147483648"/>
            <pc:sldLayoutMk cId="1928004998" sldId="2147483705"/>
          </pc:sldLayoutMkLst>
        </pc:sldLayoutChg>
        <pc:sldLayoutChg chg="del">
          <pc:chgData name="Cristian Chilipirea" userId="34ab170da5908fc4" providerId="LiveId" clId="{8AA5966D-1E35-4CC1-A290-78BEDB871EFC}" dt="2021-03-04T19:05:46.817" v="90" actId="2696"/>
          <pc:sldLayoutMkLst>
            <pc:docMk/>
            <pc:sldMasterMk cId="2779709577" sldId="2147483648"/>
            <pc:sldLayoutMk cId="3818592218" sldId="2147483706"/>
          </pc:sldLayoutMkLst>
        </pc:sldLayoutChg>
      </pc:sldMasterChg>
    </pc:docChg>
  </pc:docChgLst>
  <pc:docChgLst>
    <pc:chgData name="Cristian Chilipirea" userId="34ab170da5908fc4" providerId="LiveId" clId="{DFCF1A2B-AC08-4933-9280-F6BBF1F2638C}"/>
    <pc:docChg chg="undo redo custSel addSld delSld modSld sldOrd modMainMaster">
      <pc:chgData name="Cristian Chilipirea" userId="34ab170da5908fc4" providerId="LiveId" clId="{DFCF1A2B-AC08-4933-9280-F6BBF1F2638C}" dt="2021-02-27T23:54:45.119" v="1516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 modSldLayout">
        <pc:chgData name="Cristian Chilipirea" userId="34ab170da5908fc4" providerId="LiveId" clId="{DFCF1A2B-AC08-4933-9280-F6BBF1F2638C}" dt="2021-02-27T23:54:45.119" v="1516"/>
        <pc:sldMasterMkLst>
          <pc:docMk/>
          <pc:sldMasterMk cId="2779709577" sldId="2147483648"/>
        </pc:sldMasterMkLst>
        <pc:sldLayoutChg chg="setBg">
          <pc:chgData name="Cristian Chilipirea" userId="34ab170da5908fc4" providerId="LiveId" clId="{DFCF1A2B-AC08-4933-9280-F6BBF1F2638C}" dt="2021-02-27T23:54:45.119" v="1516"/>
          <pc:sldLayoutMkLst>
            <pc:docMk/>
            <pc:sldMasterMk cId="2779709577" sldId="2147483648"/>
            <pc:sldLayoutMk cId="1356244176" sldId="2147483650"/>
          </pc:sldLayoutMkLst>
        </pc:sldLayoutChg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06A98694-6B48-4A8E-973A-EC89B77BA97C}"/>
    <pc:docChg chg="undo custSel addSld delSld modSld sldOrd">
      <pc:chgData name="Cristian Chilipirea" userId="34ab170da5908fc4" providerId="LiveId" clId="{06A98694-6B48-4A8E-973A-EC89B77BA97C}" dt="2021-03-16T22:31:09.167" v="166"/>
      <pc:docMkLst>
        <pc:docMk/>
      </pc:docMkLst>
      <pc:sldChg chg="modSp mod">
        <pc:chgData name="Cristian Chilipirea" userId="34ab170da5908fc4" providerId="LiveId" clId="{06A98694-6B48-4A8E-973A-EC89B77BA97C}" dt="2021-03-15T20:49:48.454" v="18" actId="20577"/>
        <pc:sldMkLst>
          <pc:docMk/>
          <pc:sldMk cId="736295071" sldId="256"/>
        </pc:sldMkLst>
        <pc:spChg chg="mod">
          <ac:chgData name="Cristian Chilipirea" userId="34ab170da5908fc4" providerId="LiveId" clId="{06A98694-6B48-4A8E-973A-EC89B77BA97C}" dt="2021-03-15T20:49:48.454" v="18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160029833" sldId="588"/>
        </pc:sldMkLst>
      </pc:sldChg>
      <pc:sldChg chg="addSp delSp modSp add mod modClrScheme chgLayout">
        <pc:chgData name="Cristian Chilipirea" userId="34ab170da5908fc4" providerId="LiveId" clId="{06A98694-6B48-4A8E-973A-EC89B77BA97C}" dt="2021-03-15T20:51:44.655" v="28" actId="478"/>
        <pc:sldMkLst>
          <pc:docMk/>
          <pc:sldMk cId="1522483694" sldId="588"/>
        </pc:sldMkLst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1522483694" sldId="588"/>
            <ac:spMk id="2" creationId="{3B0B3795-D634-4A10-A7FE-99A350AC34F4}"/>
          </ac:spMkLst>
        </pc:spChg>
        <pc:spChg chg="mod ord">
          <ac:chgData name="Cristian Chilipirea" userId="34ab170da5908fc4" providerId="LiveId" clId="{06A98694-6B48-4A8E-973A-EC89B77BA97C}" dt="2021-03-15T20:51:42.777" v="27" actId="1076"/>
          <ac:spMkLst>
            <pc:docMk/>
            <pc:sldMk cId="1522483694" sldId="588"/>
            <ac:spMk id="4" creationId="{74A80F4F-4D5A-48AD-8FF1-99AE01EE6AC5}"/>
          </ac:spMkLst>
        </pc:spChg>
        <pc:spChg chg="add del mod ord">
          <ac:chgData name="Cristian Chilipirea" userId="34ab170da5908fc4" providerId="LiveId" clId="{06A98694-6B48-4A8E-973A-EC89B77BA97C}" dt="2021-03-15T20:51:44.655" v="28" actId="478"/>
          <ac:spMkLst>
            <pc:docMk/>
            <pc:sldMk cId="1522483694" sldId="588"/>
            <ac:spMk id="7" creationId="{840DD977-A05E-4763-9992-44BB5AD3C487}"/>
          </ac:spMkLst>
        </pc:spChg>
      </pc:sldChg>
      <pc:sldChg chg="addSp delSp modSp add mod modClrScheme chgLayout">
        <pc:chgData name="Cristian Chilipirea" userId="34ab170da5908fc4" providerId="LiveId" clId="{06A98694-6B48-4A8E-973A-EC89B77BA97C}" dt="2021-03-15T20:53:57.158" v="56" actId="478"/>
        <pc:sldMkLst>
          <pc:docMk/>
          <pc:sldMk cId="2143757487" sldId="589"/>
        </pc:sldMkLst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2143757487" sldId="589"/>
            <ac:spMk id="2" creationId="{27B5BC88-D368-482C-83F5-995AAA1A48A9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2143757487" sldId="589"/>
            <ac:spMk id="4" creationId="{3BD26147-0654-4FFB-A09F-31FF2370B217}"/>
          </ac:spMkLst>
        </pc:spChg>
        <pc:spChg chg="add del mod ord">
          <ac:chgData name="Cristian Chilipirea" userId="34ab170da5908fc4" providerId="LiveId" clId="{06A98694-6B48-4A8E-973A-EC89B77BA97C}" dt="2021-03-15T20:53:57.158" v="56" actId="478"/>
          <ac:spMkLst>
            <pc:docMk/>
            <pc:sldMk cId="2143757487" sldId="589"/>
            <ac:spMk id="5" creationId="{A2225920-8597-4CFC-AB7F-84D34A50B3BA}"/>
          </ac:spMkLst>
        </pc:spChg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3169263570" sldId="589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689635127" sldId="590"/>
        </pc:sldMkLst>
      </pc:sldChg>
      <pc:sldChg chg="modSp add del mod modClrScheme chgLayout">
        <pc:chgData name="Cristian Chilipirea" userId="34ab170da5908fc4" providerId="LiveId" clId="{06A98694-6B48-4A8E-973A-EC89B77BA97C}" dt="2021-03-16T22:30:32.092" v="152" actId="47"/>
        <pc:sldMkLst>
          <pc:docMk/>
          <pc:sldMk cId="4220697082" sldId="590"/>
        </pc:sldMkLst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4220697082" sldId="590"/>
            <ac:spMk id="2" creationId="{E6FF3DBC-7D4A-4F4D-9349-D5DB35DF5788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4220697082" sldId="590"/>
            <ac:spMk id="4" creationId="{DAC41466-CE30-43F4-80CC-ED51A1F77BDF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4220697082" sldId="590"/>
            <ac:spMk id="5" creationId="{59E5D04C-CE0B-4516-98D0-52D7515E91ED}"/>
          </ac:spMkLst>
        </pc:spChg>
      </pc:sldChg>
      <pc:sldChg chg="modSp add mod modClrScheme chgLayout">
        <pc:chgData name="Cristian Chilipirea" userId="34ab170da5908fc4" providerId="LiveId" clId="{06A98694-6B48-4A8E-973A-EC89B77BA97C}" dt="2021-03-15T20:53:18.422" v="45" actId="14100"/>
        <pc:sldMkLst>
          <pc:docMk/>
          <pc:sldMk cId="106773919" sldId="591"/>
        </pc:sldMkLst>
        <pc:spChg chg="mod ord">
          <ac:chgData name="Cristian Chilipirea" userId="34ab170da5908fc4" providerId="LiveId" clId="{06A98694-6B48-4A8E-973A-EC89B77BA97C}" dt="2021-03-15T20:53:18.422" v="45" actId="14100"/>
          <ac:spMkLst>
            <pc:docMk/>
            <pc:sldMk cId="106773919" sldId="591"/>
            <ac:spMk id="2" creationId="{E9343834-EDD1-4FAB-9647-7A41D6CF8D69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106773919" sldId="591"/>
            <ac:spMk id="4" creationId="{1B6852E8-CE13-4B8C-95DA-71074E62761E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106773919" sldId="591"/>
            <ac:spMk id="5" creationId="{FCD98936-A61C-4496-AD13-3E2EF2ED38E4}"/>
          </ac:spMkLst>
        </pc:spChg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1500108117" sldId="591"/>
        </pc:sldMkLst>
      </pc:sldChg>
      <pc:sldChg chg="addSp delSp modSp add mod modClrScheme chgLayout">
        <pc:chgData name="Cristian Chilipirea" userId="34ab170da5908fc4" providerId="LiveId" clId="{06A98694-6B48-4A8E-973A-EC89B77BA97C}" dt="2021-03-15T20:53:06.327" v="42" actId="478"/>
        <pc:sldMkLst>
          <pc:docMk/>
          <pc:sldMk cId="1910042714" sldId="592"/>
        </pc:sldMkLst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1910042714" sldId="592"/>
            <ac:spMk id="2" creationId="{59B53E7F-27C7-46BB-80B0-6E6826042A54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1910042714" sldId="592"/>
            <ac:spMk id="4" creationId="{4915A932-16EB-4EB7-8D0A-119BB3C56589}"/>
          </ac:spMkLst>
        </pc:spChg>
        <pc:spChg chg="add del mod ord">
          <ac:chgData name="Cristian Chilipirea" userId="34ab170da5908fc4" providerId="LiveId" clId="{06A98694-6B48-4A8E-973A-EC89B77BA97C}" dt="2021-03-15T20:53:06.327" v="42" actId="478"/>
          <ac:spMkLst>
            <pc:docMk/>
            <pc:sldMk cId="1910042714" sldId="592"/>
            <ac:spMk id="5" creationId="{E5A87208-A5C3-4DED-8A69-3C57A46DA08D}"/>
          </ac:spMkLst>
        </pc:spChg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3023212922" sldId="592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3971141136" sldId="593"/>
        </pc:sldMkLst>
      </pc:sldChg>
      <pc:sldChg chg="modSp add mod modClrScheme chgLayout">
        <pc:chgData name="Cristian Chilipirea" userId="34ab170da5908fc4" providerId="LiveId" clId="{06A98694-6B48-4A8E-973A-EC89B77BA97C}" dt="2021-03-16T22:30:55.591" v="158" actId="5793"/>
        <pc:sldMkLst>
          <pc:docMk/>
          <pc:sldMk cId="3683020098" sldId="594"/>
        </pc:sldMkLst>
        <pc:spChg chg="mod ord">
          <ac:chgData name="Cristian Chilipirea" userId="34ab170da5908fc4" providerId="LiveId" clId="{06A98694-6B48-4A8E-973A-EC89B77BA97C}" dt="2021-03-16T22:30:55.591" v="158" actId="5793"/>
          <ac:spMkLst>
            <pc:docMk/>
            <pc:sldMk cId="3683020098" sldId="594"/>
            <ac:spMk id="2" creationId="{ABA0AC39-75D7-4727-A808-15DEB16EFC2D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3683020098" sldId="594"/>
            <ac:spMk id="4" creationId="{20AD6069-CE75-49B3-940D-BDE409C99096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3683020098" sldId="594"/>
            <ac:spMk id="5" creationId="{699B14B3-159C-4D34-88F4-6F417B56A10D}"/>
          </ac:spMkLst>
        </pc:spChg>
      </pc:sldChg>
      <pc:sldChg chg="addSp delSp modSp add mod modClrScheme chgLayout">
        <pc:chgData name="Cristian Chilipirea" userId="34ab170da5908fc4" providerId="LiveId" clId="{06A98694-6B48-4A8E-973A-EC89B77BA97C}" dt="2021-03-15T20:51:47.502" v="29" actId="478"/>
        <pc:sldMkLst>
          <pc:docMk/>
          <pc:sldMk cId="2662800573" sldId="595"/>
        </pc:sldMkLst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2662800573" sldId="595"/>
            <ac:spMk id="2" creationId="{17B29615-ABAF-4E8A-A0E7-144402B80892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2662800573" sldId="595"/>
            <ac:spMk id="4" creationId="{D0F0ECB1-DD5D-47AC-A01A-1CB1AC24A1DA}"/>
          </ac:spMkLst>
        </pc:spChg>
        <pc:spChg chg="add del mod ord">
          <ac:chgData name="Cristian Chilipirea" userId="34ab170da5908fc4" providerId="LiveId" clId="{06A98694-6B48-4A8E-973A-EC89B77BA97C}" dt="2021-03-15T20:51:47.502" v="29" actId="478"/>
          <ac:spMkLst>
            <pc:docMk/>
            <pc:sldMk cId="2662800573" sldId="595"/>
            <ac:spMk id="5" creationId="{B25BC201-181B-4A3E-AA4D-52D51FE8342E}"/>
          </ac:spMkLst>
        </pc:spChg>
        <pc:spChg chg="del mod ord">
          <ac:chgData name="Cristian Chilipirea" userId="34ab170da5908fc4" providerId="LiveId" clId="{06A98694-6B48-4A8E-973A-EC89B77BA97C}" dt="2021-03-15T20:51:21.970" v="23" actId="700"/>
          <ac:spMkLst>
            <pc:docMk/>
            <pc:sldMk cId="2662800573" sldId="595"/>
            <ac:spMk id="14" creationId="{1259C65B-36E0-4EC3-9691-8D63275F6526}"/>
          </ac:spMkLst>
        </pc:spChg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3879075606" sldId="595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2976786519" sldId="596"/>
        </pc:sldMkLst>
      </pc:sldChg>
      <pc:sldChg chg="addSp delSp modSp add mod modClrScheme chgLayout">
        <pc:chgData name="Cristian Chilipirea" userId="34ab170da5908fc4" providerId="LiveId" clId="{06A98694-6B48-4A8E-973A-EC89B77BA97C}" dt="2021-03-15T20:52:50.758" v="38" actId="14100"/>
        <pc:sldMkLst>
          <pc:docMk/>
          <pc:sldMk cId="3465086537" sldId="596"/>
        </pc:sldMkLst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3465086537" sldId="596"/>
            <ac:spMk id="2" creationId="{DDFFF6C1-8165-40D0-A200-278B70961CB5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3465086537" sldId="596"/>
            <ac:spMk id="4" creationId="{D0F0ECB1-DD5D-47AC-A01A-1CB1AC24A1DA}"/>
          </ac:spMkLst>
        </pc:spChg>
        <pc:spChg chg="add del mod">
          <ac:chgData name="Cristian Chilipirea" userId="34ab170da5908fc4" providerId="LiveId" clId="{06A98694-6B48-4A8E-973A-EC89B77BA97C}" dt="2021-03-15T20:52:48.146" v="37" actId="478"/>
          <ac:spMkLst>
            <pc:docMk/>
            <pc:sldMk cId="3465086537" sldId="596"/>
            <ac:spMk id="16" creationId="{B1FE1656-DC9A-4508-B47E-103888C6B12E}"/>
          </ac:spMkLst>
        </pc:spChg>
        <pc:picChg chg="del mod ord">
          <ac:chgData name="Cristian Chilipirea" userId="34ab170da5908fc4" providerId="LiveId" clId="{06A98694-6B48-4A8E-973A-EC89B77BA97C}" dt="2021-03-15T20:52:36.501" v="31" actId="478"/>
          <ac:picMkLst>
            <pc:docMk/>
            <pc:sldMk cId="3465086537" sldId="596"/>
            <ac:picMk id="13" creationId="{39C0BF57-D1E8-439B-AB86-E6CF7E9E6A43}"/>
          </ac:picMkLst>
        </pc:picChg>
        <pc:picChg chg="add mod">
          <ac:chgData name="Cristian Chilipirea" userId="34ab170da5908fc4" providerId="LiveId" clId="{06A98694-6B48-4A8E-973A-EC89B77BA97C}" dt="2021-03-15T20:52:50.758" v="38" actId="14100"/>
          <ac:picMkLst>
            <pc:docMk/>
            <pc:sldMk cId="3465086537" sldId="596"/>
            <ac:picMk id="17" creationId="{EF195438-CA72-4784-A875-7191FAA84BA2}"/>
          </ac:picMkLst>
        </pc:picChg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934042828" sldId="597"/>
        </pc:sldMkLst>
      </pc:sldChg>
      <pc:sldChg chg="addSp delSp modSp add mod modClrScheme chgLayout">
        <pc:chgData name="Cristian Chilipirea" userId="34ab170da5908fc4" providerId="LiveId" clId="{06A98694-6B48-4A8E-973A-EC89B77BA97C}" dt="2021-03-15T20:52:59.158" v="41"/>
        <pc:sldMkLst>
          <pc:docMk/>
          <pc:sldMk cId="1055749005" sldId="597"/>
        </pc:sldMkLst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1055749005" sldId="597"/>
            <ac:spMk id="2" creationId="{F768D657-81CF-4749-BEA7-6B44ABAF0576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1055749005" sldId="597"/>
            <ac:spMk id="4" creationId="{D0F0ECB1-DD5D-47AC-A01A-1CB1AC24A1DA}"/>
          </ac:spMkLst>
        </pc:spChg>
        <pc:spChg chg="add del mod">
          <ac:chgData name="Cristian Chilipirea" userId="34ab170da5908fc4" providerId="LiveId" clId="{06A98694-6B48-4A8E-973A-EC89B77BA97C}" dt="2021-03-15T20:52:58.623" v="40" actId="478"/>
          <ac:spMkLst>
            <pc:docMk/>
            <pc:sldMk cId="1055749005" sldId="597"/>
            <ac:spMk id="16" creationId="{8EB45656-FC91-46D9-826B-D5A5A3F30E8C}"/>
          </ac:spMkLst>
        </pc:spChg>
        <pc:picChg chg="del mod ord">
          <ac:chgData name="Cristian Chilipirea" userId="34ab170da5908fc4" providerId="LiveId" clId="{06A98694-6B48-4A8E-973A-EC89B77BA97C}" dt="2021-03-15T20:52:54.637" v="39" actId="478"/>
          <ac:picMkLst>
            <pc:docMk/>
            <pc:sldMk cId="1055749005" sldId="597"/>
            <ac:picMk id="13" creationId="{39C0BF57-D1E8-439B-AB86-E6CF7E9E6A43}"/>
          </ac:picMkLst>
        </pc:picChg>
        <pc:picChg chg="add mod">
          <ac:chgData name="Cristian Chilipirea" userId="34ab170da5908fc4" providerId="LiveId" clId="{06A98694-6B48-4A8E-973A-EC89B77BA97C}" dt="2021-03-15T20:52:59.158" v="41"/>
          <ac:picMkLst>
            <pc:docMk/>
            <pc:sldMk cId="1055749005" sldId="597"/>
            <ac:picMk id="17" creationId="{E793DAC4-5809-4B02-AA70-0D6711FB5D1B}"/>
          </ac:picMkLst>
        </pc:picChg>
      </pc:sldChg>
      <pc:sldChg chg="modSp add mod modClrScheme chgLayout">
        <pc:chgData name="Cristian Chilipirea" userId="34ab170da5908fc4" providerId="LiveId" clId="{06A98694-6B48-4A8E-973A-EC89B77BA97C}" dt="2021-03-16T20:52:08.560" v="151" actId="20577"/>
        <pc:sldMkLst>
          <pc:docMk/>
          <pc:sldMk cId="1099917647" sldId="598"/>
        </pc:sldMkLst>
        <pc:spChg chg="mod ord">
          <ac:chgData name="Cristian Chilipirea" userId="34ab170da5908fc4" providerId="LiveId" clId="{06A98694-6B48-4A8E-973A-EC89B77BA97C}" dt="2021-03-16T20:52:08.560" v="151" actId="20577"/>
          <ac:spMkLst>
            <pc:docMk/>
            <pc:sldMk cId="1099917647" sldId="598"/>
            <ac:spMk id="2" creationId="{CA9A5567-941F-408D-A8DD-2B6BDD34079D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1099917647" sldId="598"/>
            <ac:spMk id="4" creationId="{D7A071F8-C7DD-4B60-A1E3-D1DCB6B4B6F0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1099917647" sldId="598"/>
            <ac:spMk id="5" creationId="{166EEE39-7B0F-4254-872D-3182F24471F8}"/>
          </ac:spMkLst>
        </pc:spChg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1426787990" sldId="598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2630722218" sldId="599"/>
        </pc:sldMkLst>
      </pc:sldChg>
      <pc:sldChg chg="addSp delSp modSp add mod modClrScheme chgLayout">
        <pc:chgData name="Cristian Chilipirea" userId="34ab170da5908fc4" providerId="LiveId" clId="{06A98694-6B48-4A8E-973A-EC89B77BA97C}" dt="2021-03-15T20:53:51.422" v="55" actId="478"/>
        <pc:sldMkLst>
          <pc:docMk/>
          <pc:sldMk cId="3343518318" sldId="599"/>
        </pc:sldMkLst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3343518318" sldId="599"/>
            <ac:spMk id="2" creationId="{08C497B3-95A4-47F0-BEC4-00399A7EEED6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3343518318" sldId="599"/>
            <ac:spMk id="4" creationId="{D90FE4CD-562E-423C-99BB-800FF367378D}"/>
          </ac:spMkLst>
        </pc:spChg>
        <pc:spChg chg="add del mod ord">
          <ac:chgData name="Cristian Chilipirea" userId="34ab170da5908fc4" providerId="LiveId" clId="{06A98694-6B48-4A8E-973A-EC89B77BA97C}" dt="2021-03-15T20:53:51.422" v="55" actId="478"/>
          <ac:spMkLst>
            <pc:docMk/>
            <pc:sldMk cId="3343518318" sldId="599"/>
            <ac:spMk id="5" creationId="{AFFC6C82-2BD0-426C-A994-0A35361348ED}"/>
          </ac:spMkLst>
        </pc:spChg>
        <pc:picChg chg="mod">
          <ac:chgData name="Cristian Chilipirea" userId="34ab170da5908fc4" providerId="LiveId" clId="{06A98694-6B48-4A8E-973A-EC89B77BA97C}" dt="2021-03-15T20:53:49.549" v="54" actId="1076"/>
          <ac:picMkLst>
            <pc:docMk/>
            <pc:sldMk cId="3343518318" sldId="599"/>
            <ac:picMk id="6" creationId="{D230B555-3A4B-43E9-AD29-DA84FA59FC20}"/>
          </ac:picMkLst>
        </pc:picChg>
      </pc:sldChg>
      <pc:sldChg chg="modSp add mod modClrScheme chgLayout">
        <pc:chgData name="Cristian Chilipirea" userId="34ab170da5908fc4" providerId="LiveId" clId="{06A98694-6B48-4A8E-973A-EC89B77BA97C}" dt="2021-03-15T20:53:14.994" v="44" actId="14100"/>
        <pc:sldMkLst>
          <pc:docMk/>
          <pc:sldMk cId="2435735755" sldId="600"/>
        </pc:sldMkLst>
        <pc:spChg chg="mod ord">
          <ac:chgData name="Cristian Chilipirea" userId="34ab170da5908fc4" providerId="LiveId" clId="{06A98694-6B48-4A8E-973A-EC89B77BA97C}" dt="2021-03-15T20:53:14.994" v="44" actId="14100"/>
          <ac:spMkLst>
            <pc:docMk/>
            <pc:sldMk cId="2435735755" sldId="600"/>
            <ac:spMk id="2" creationId="{CB6AA252-CD71-4878-9030-4C499A836695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2435735755" sldId="600"/>
            <ac:spMk id="4" creationId="{322A4059-05BF-46E8-8C27-9E80CC5F960B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2435735755" sldId="600"/>
            <ac:spMk id="5" creationId="{CE50854A-124B-4E81-AD77-19A4C2940453}"/>
          </ac:spMkLst>
        </pc:spChg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4113132761" sldId="600"/>
        </pc:sldMkLst>
      </pc:sldChg>
      <pc:sldChg chg="modSp add mod modClrScheme chgLayout">
        <pc:chgData name="Cristian Chilipirea" userId="34ab170da5908fc4" providerId="LiveId" clId="{06A98694-6B48-4A8E-973A-EC89B77BA97C}" dt="2021-03-15T20:53:24.162" v="47" actId="14100"/>
        <pc:sldMkLst>
          <pc:docMk/>
          <pc:sldMk cId="58169383" sldId="601"/>
        </pc:sldMkLst>
        <pc:spChg chg="mod ord">
          <ac:chgData name="Cristian Chilipirea" userId="34ab170da5908fc4" providerId="LiveId" clId="{06A98694-6B48-4A8E-973A-EC89B77BA97C}" dt="2021-03-15T20:53:24.162" v="47" actId="14100"/>
          <ac:spMkLst>
            <pc:docMk/>
            <pc:sldMk cId="58169383" sldId="601"/>
            <ac:spMk id="2" creationId="{CDE88BA4-CDFA-4C64-BE04-BD46E11C50DB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58169383" sldId="601"/>
            <ac:spMk id="4" creationId="{4F2D9981-A1FD-4C66-8884-830A109CFFFC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58169383" sldId="601"/>
            <ac:spMk id="5" creationId="{283A13C9-9B68-487C-AC0A-715F039A6E2D}"/>
          </ac:spMkLst>
        </pc:spChg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663876005" sldId="602"/>
        </pc:sldMkLst>
      </pc:sldChg>
      <pc:sldChg chg="modSp add mod modClrScheme chgLayout">
        <pc:chgData name="Cristian Chilipirea" userId="34ab170da5908fc4" providerId="LiveId" clId="{06A98694-6B48-4A8E-973A-EC89B77BA97C}" dt="2021-03-15T20:53:30.612" v="49" actId="14100"/>
        <pc:sldMkLst>
          <pc:docMk/>
          <pc:sldMk cId="974206684" sldId="602"/>
        </pc:sldMkLst>
        <pc:spChg chg="mod ord">
          <ac:chgData name="Cristian Chilipirea" userId="34ab170da5908fc4" providerId="LiveId" clId="{06A98694-6B48-4A8E-973A-EC89B77BA97C}" dt="2021-03-15T20:53:30.612" v="49" actId="14100"/>
          <ac:spMkLst>
            <pc:docMk/>
            <pc:sldMk cId="974206684" sldId="602"/>
            <ac:spMk id="2" creationId="{958F5E03-DA1B-4C76-91FA-F61146444533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974206684" sldId="602"/>
            <ac:spMk id="4" creationId="{F58C0D79-EBEF-4882-A3FC-2C22B0056939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974206684" sldId="602"/>
            <ac:spMk id="5" creationId="{B3E260E8-9AF1-4CA5-BBCA-337FC9F27F45}"/>
          </ac:spMkLst>
        </pc:spChg>
      </pc:sldChg>
      <pc:sldChg chg="modSp add mod modClrScheme chgLayout">
        <pc:chgData name="Cristian Chilipirea" userId="34ab170da5908fc4" providerId="LiveId" clId="{06A98694-6B48-4A8E-973A-EC89B77BA97C}" dt="2021-03-15T20:53:38.450" v="51" actId="14100"/>
        <pc:sldMkLst>
          <pc:docMk/>
          <pc:sldMk cId="100151980" sldId="603"/>
        </pc:sldMkLst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100151980" sldId="603"/>
            <ac:spMk id="2" creationId="{889E6A8D-A51D-4016-AFBC-ACF4C3E55798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100151980" sldId="603"/>
            <ac:spMk id="4" creationId="{E4C2A876-0FB9-40AB-AC09-C6F14D984D9E}"/>
          </ac:spMkLst>
        </pc:spChg>
        <pc:picChg chg="mod ord">
          <ac:chgData name="Cristian Chilipirea" userId="34ab170da5908fc4" providerId="LiveId" clId="{06A98694-6B48-4A8E-973A-EC89B77BA97C}" dt="2021-03-15T20:53:38.450" v="51" actId="14100"/>
          <ac:picMkLst>
            <pc:docMk/>
            <pc:sldMk cId="100151980" sldId="603"/>
            <ac:picMk id="6" creationId="{028BF7FF-2FA0-43F4-8423-6E3166A9C2C3}"/>
          </ac:picMkLst>
        </pc:picChg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3726433235" sldId="603"/>
        </pc:sldMkLst>
      </pc:sldChg>
      <pc:sldChg chg="modSp add mod ord modClrScheme chgLayout">
        <pc:chgData name="Cristian Chilipirea" userId="34ab170da5908fc4" providerId="LiveId" clId="{06A98694-6B48-4A8E-973A-EC89B77BA97C}" dt="2021-03-16T22:31:09.167" v="166"/>
        <pc:sldMkLst>
          <pc:docMk/>
          <pc:sldMk cId="2572810256" sldId="604"/>
        </pc:sldMkLst>
        <pc:spChg chg="mod ord">
          <ac:chgData name="Cristian Chilipirea" userId="34ab170da5908fc4" providerId="LiveId" clId="{06A98694-6B48-4A8E-973A-EC89B77BA97C}" dt="2021-03-15T20:54:12.124" v="60" actId="14100"/>
          <ac:spMkLst>
            <pc:docMk/>
            <pc:sldMk cId="2572810256" sldId="604"/>
            <ac:spMk id="2" creationId="{F488EF62-A62D-42C8-8C35-FACBCCAE44E7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2572810256" sldId="604"/>
            <ac:spMk id="4" creationId="{41B14D28-4F13-462B-9A86-8C1D2C33DDD1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2572810256" sldId="604"/>
            <ac:spMk id="5" creationId="{EBE7EF38-2AFA-4311-B291-E94DA3BE8D6B}"/>
          </ac:spMkLst>
        </pc:spChg>
      </pc:sldChg>
      <pc:sldChg chg="modSp add del mod modClrScheme chgLayout">
        <pc:chgData name="Cristian Chilipirea" userId="34ab170da5908fc4" providerId="LiveId" clId="{06A98694-6B48-4A8E-973A-EC89B77BA97C}" dt="2021-03-16T22:30:35.001" v="154" actId="47"/>
        <pc:sldMkLst>
          <pc:docMk/>
          <pc:sldMk cId="1537982467" sldId="605"/>
        </pc:sldMkLst>
        <pc:spChg chg="mod ord">
          <ac:chgData name="Cristian Chilipirea" userId="34ab170da5908fc4" providerId="LiveId" clId="{06A98694-6B48-4A8E-973A-EC89B77BA97C}" dt="2021-03-15T20:51:22.061" v="25" actId="27636"/>
          <ac:spMkLst>
            <pc:docMk/>
            <pc:sldMk cId="1537982467" sldId="605"/>
            <ac:spMk id="2" creationId="{ABA0AC39-75D7-4727-A808-15DEB16EFC2D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1537982467" sldId="605"/>
            <ac:spMk id="4" creationId="{20AD6069-CE75-49B3-940D-BDE409C99096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1537982467" sldId="605"/>
            <ac:spMk id="5" creationId="{80DE7E28-5E5B-42D2-A936-F79AB68C6892}"/>
          </ac:spMkLst>
        </pc:spChg>
      </pc:sldChg>
      <pc:sldChg chg="modSp add del mod modClrScheme chgLayout">
        <pc:chgData name="Cristian Chilipirea" userId="34ab170da5908fc4" providerId="LiveId" clId="{06A98694-6B48-4A8E-973A-EC89B77BA97C}" dt="2021-03-16T22:30:33.259" v="153" actId="47"/>
        <pc:sldMkLst>
          <pc:docMk/>
          <pc:sldMk cId="2671597913" sldId="606"/>
        </pc:sldMkLst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2671597913" sldId="606"/>
            <ac:spMk id="2" creationId="{6350432F-FEB9-4C6F-9A98-D49B18B15963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2671597913" sldId="606"/>
            <ac:spMk id="4" creationId="{25C609DA-B9FA-4BBA-9B00-97DD6574F802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2671597913" sldId="606"/>
            <ac:spMk id="5" creationId="{8CD65A8C-4737-4341-96B0-E7CF0B577F10}"/>
          </ac:spMkLst>
        </pc:spChg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3271949251" sldId="606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4263319528" sldId="607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1202523571" sldId="608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4030992620" sldId="609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2284051918" sldId="610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2386052438" sldId="611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4061577288" sldId="612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1271289952" sldId="613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1974214731" sldId="614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199706959" sldId="615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644241412" sldId="616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579744923" sldId="617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616459293" sldId="618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2896916478" sldId="619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3686213521" sldId="620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324174011" sldId="621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3062670746" sldId="622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3929624473" sldId="623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3891540708" sldId="624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39519591" sldId="625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1101279828" sldId="626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2742101393" sldId="627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3514706703" sldId="628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2819427241" sldId="629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637739072" sldId="630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94534574" sldId="631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265412519" sldId="633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1103199660" sldId="634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565602874" sldId="635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455110559" sldId="636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1485896513" sldId="637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520811325" sldId="638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321822984" sldId="639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4173059675" sldId="874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2567613832" sldId="875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2615648178" sldId="876"/>
        </pc:sldMkLst>
      </pc:sld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D6D96D0A-5C36-453B-9247-3B8B8CFFC534}"/>
    <pc:docChg chg="undo custSel addSld delSld modSld sldOrd addMainMaster delMainMaster modMainMaster">
      <pc:chgData name="Cristian Chilipirea" userId="34ab170da5908fc4" providerId="LiveId" clId="{D6D96D0A-5C36-453B-9247-3B8B8CFFC534}" dt="2021-03-03T07:02:22.151" v="538" actId="207"/>
      <pc:docMkLst>
        <pc:docMk/>
      </pc:docMkLst>
      <pc:sldChg chg="modSp mod">
        <pc:chgData name="Cristian Chilipirea" userId="34ab170da5908fc4" providerId="LiveId" clId="{D6D96D0A-5C36-453B-9247-3B8B8CFFC534}" dt="2021-03-01T21:00:41.585" v="18" actId="20577"/>
        <pc:sldMkLst>
          <pc:docMk/>
          <pc:sldMk cId="736295071" sldId="256"/>
        </pc:sldMkLst>
        <pc:spChg chg="mod">
          <ac:chgData name="Cristian Chilipirea" userId="34ab170da5908fc4" providerId="LiveId" clId="{D6D96D0A-5C36-453B-9247-3B8B8CFFC534}" dt="2021-03-01T21:00:41.585" v="18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115323488" sldId="281"/>
        </pc:sldMkLst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115323488" sldId="281"/>
            <ac:spMk id="2" creationId="{5C3A3D71-CC39-40A6-AA0E-5E0476E0521E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115323488" sldId="281"/>
            <ac:spMk id="2" creationId="{B43C12B8-65FD-43ED-989A-B0D514F32B82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115323488" sldId="281"/>
            <ac:spMk id="2" creationId="{BCD971B2-A9C7-4E41-A114-0563071639C6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115323488" sldId="281"/>
            <ac:spMk id="4" creationId="{455559DB-9E12-4BCD-8677-742EF548C86C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115323488" sldId="281"/>
            <ac:spMk id="5" creationId="{E9DCF8CB-80A1-4B70-9B70-A359FCDB8C6E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115323488" sldId="281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966940581" sldId="282"/>
        </pc:sldMkLst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966940581" sldId="282"/>
            <ac:spMk id="2" creationId="{3F35122C-07B5-4260-83F5-A3EAAB5BE634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966940581" sldId="282"/>
            <ac:spMk id="2" creationId="{4DE3FC71-E37D-4403-904F-1C0AE932B837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966940581" sldId="282"/>
            <ac:spMk id="2" creationId="{78AF3C5A-F8A1-48B0-BD98-893D896D9235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966940581" sldId="282"/>
            <ac:spMk id="4" creationId="{1C5FF593-D1B0-4FE6-B018-E4A92E457B5F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966940581" sldId="282"/>
            <ac:spMk id="5" creationId="{7CEBCB7D-FC4C-4E22-AD58-B2BF94C9797D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966940581" sldId="282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588509651" sldId="283"/>
        </pc:sldMkLst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588509651" sldId="283"/>
            <ac:spMk id="2" creationId="{59320791-FCAB-4B80-B12F-D5E9748DD393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588509651" sldId="283"/>
            <ac:spMk id="2" creationId="{99F7C8D7-271C-484D-87AC-6EE05672B5F8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588509651" sldId="283"/>
            <ac:spMk id="2" creationId="{B887321B-8833-43C2-8A47-92C490661815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588509651" sldId="283"/>
            <ac:spMk id="4" creationId="{4DEAD754-7204-4238-81C5-0AE9E1A4D944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588509651" sldId="283"/>
            <ac:spMk id="5" creationId="{655996CF-D46B-4A9A-8887-253E3E750146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588509651" sldId="283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372269693" sldId="284"/>
        </pc:sldMkLst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372269693" sldId="284"/>
            <ac:spMk id="2" creationId="{0AB386AB-03AF-49BA-BA54-D23731A31E9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372269693" sldId="284"/>
            <ac:spMk id="2" creationId="{24CF058E-567F-4EEE-88BB-2CC0158E9161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372269693" sldId="284"/>
            <ac:spMk id="2" creationId="{5BB159CF-DF57-4A08-A959-8314EC28B8BC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372269693" sldId="284"/>
            <ac:spMk id="4" creationId="{73D452F8-5C78-47F8-9594-E4B25061B1A7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372269693" sldId="284"/>
            <ac:spMk id="5" creationId="{0B7B69B8-F0BD-43BB-A2BB-E12DB1A0E753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372269693" sldId="284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090999653" sldId="285"/>
        </pc:sldMkLst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090999653" sldId="285"/>
            <ac:spMk id="4" creationId="{0BBC030A-0B65-4A9D-97CF-EC3FC075930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090999653" sldId="285"/>
            <ac:spMk id="4" creationId="{30937B99-E265-4539-A49A-D86C4228D53E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090999653" sldId="285"/>
            <ac:spMk id="4" creationId="{CF4ECC9C-175B-490A-A0BD-EE6724AE2726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090999653" sldId="285"/>
            <ac:spMk id="5" creationId="{DE12BF36-3739-4B59-815F-AE2BF63971DC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090999653" sldId="285"/>
            <ac:spMk id="7" creationId="{2B152225-CA30-4AD6-A8DA-A333ECF59220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090999653" sldId="285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722330650" sldId="286"/>
        </pc:sldMkLst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722330650" sldId="286"/>
            <ac:spMk id="3" creationId="{13BB2212-1D6A-49D8-9D58-1E64D6C1CAD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722330650" sldId="286"/>
            <ac:spMk id="3" creationId="{AB8CDB60-623B-4655-9BDE-67DF8426F1DE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722330650" sldId="286"/>
            <ac:spMk id="3" creationId="{DC1D926D-4BF0-4969-B761-1680C090F9AB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722330650" sldId="286"/>
            <ac:spMk id="5" creationId="{F0273EE8-E69C-4F29-B3BE-03EF93FAA2A8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722330650" sldId="286"/>
            <ac:spMk id="6" creationId="{E9EF710E-7F73-4C15-B596-1379A88D48C6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722330650" sldId="286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209486662" sldId="287"/>
        </pc:sldMkLst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209486662" sldId="287"/>
            <ac:spMk id="3" creationId="{63CEF447-8E7D-455F-A34E-8E4D96582802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209486662" sldId="287"/>
            <ac:spMk id="3" creationId="{85CCFA89-6CDA-4B2A-9312-6FF3504C563C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209486662" sldId="287"/>
            <ac:spMk id="3" creationId="{AA2678FE-E142-45F5-A642-9ABBEE6EF9CE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209486662" sldId="287"/>
            <ac:spMk id="5" creationId="{D4BF009E-D67F-4A36-9A67-3846A32CCF19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209486662" sldId="287"/>
            <ac:spMk id="6" creationId="{FF37124A-2784-4B20-9133-26BACCB143C3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209486662" sldId="287"/>
            <ac:spMk id="8" creationId="{00000000-0000-0000-0000-000000000000}"/>
          </ac:spMkLst>
        </pc:spChg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861329027" sldId="287"/>
        </pc:sldMkLst>
      </pc:sldChg>
      <pc:sldChg chg="addSp delSp modSp add del mod modClrScheme chgLayout">
        <pc:chgData name="Cristian Chilipirea" userId="34ab170da5908fc4" providerId="LiveId" clId="{D6D96D0A-5C36-453B-9247-3B8B8CFFC534}" dt="2021-03-01T21:23:54.554" v="435" actId="207"/>
        <pc:sldMkLst>
          <pc:docMk/>
          <pc:sldMk cId="1693582712" sldId="288"/>
        </pc:sldMkLst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693582712" sldId="288"/>
            <ac:spMk id="2" creationId="{261A8B05-0ED5-4857-8050-E8D2408630C4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693582712" sldId="288"/>
            <ac:spMk id="2" creationId="{E1AA3EE7-C90E-4A2F-A05C-9665F2006372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693582712" sldId="288"/>
            <ac:spMk id="2" creationId="{F2AEC55E-8637-4A54-B7D4-3EA9F3664F3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693582712" sldId="288"/>
            <ac:spMk id="4" creationId="{B0B52D8F-240E-458D-93D8-59F37449B0C2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693582712" sldId="288"/>
            <ac:spMk id="5" creationId="{A7915AA6-F3B5-4C4E-AA4E-51DC91701621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693582712" sldId="288"/>
            <ac:spMk id="8" creationId="{00000000-0000-0000-0000-000000000000}"/>
          </ac:spMkLst>
        </pc:spChg>
        <pc:graphicFrameChg chg="modGraphic">
          <ac:chgData name="Cristian Chilipirea" userId="34ab170da5908fc4" providerId="LiveId" clId="{D6D96D0A-5C36-453B-9247-3B8B8CFFC534}" dt="2021-03-01T21:23:54.554" v="435" actId="207"/>
          <ac:graphicFrameMkLst>
            <pc:docMk/>
            <pc:sldMk cId="1693582712" sldId="288"/>
            <ac:graphicFrameMk id="10" creationId="{00000000-0000-0000-0000-000000000000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3:50.620" v="434" actId="207"/>
        <pc:sldMkLst>
          <pc:docMk/>
          <pc:sldMk cId="2663534489" sldId="289"/>
        </pc:sldMkLst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663534489" sldId="289"/>
            <ac:spMk id="4" creationId="{63C06C30-5AEC-4A2F-A573-AFD1B657E6A5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663534489" sldId="289"/>
            <ac:spMk id="4" creationId="{9A087842-10C6-4666-9C58-B6ACAC58EF64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663534489" sldId="289"/>
            <ac:spMk id="4" creationId="{A2432C68-9881-4B3F-BAB3-B8E82F02FCDC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663534489" sldId="289"/>
            <ac:spMk id="5" creationId="{EC6AA72F-9FD0-4C88-ADB1-3806569C6DEB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663534489" sldId="289"/>
            <ac:spMk id="8" creationId="{00000000-0000-0000-0000-00000000000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663534489" sldId="289"/>
            <ac:spMk id="10" creationId="{21554D18-F093-45F0-800B-F5B05672A9BD}"/>
          </ac:spMkLst>
        </pc:spChg>
        <pc:graphicFrameChg chg="modGraphic">
          <ac:chgData name="Cristian Chilipirea" userId="34ab170da5908fc4" providerId="LiveId" clId="{D6D96D0A-5C36-453B-9247-3B8B8CFFC534}" dt="2021-03-01T21:23:50.620" v="434" actId="207"/>
          <ac:graphicFrameMkLst>
            <pc:docMk/>
            <pc:sldMk cId="2663534489" sldId="289"/>
            <ac:graphicFrameMk id="22" creationId="{00000000-0000-0000-0000-000000000000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3:58.758" v="436" actId="207"/>
        <pc:sldMkLst>
          <pc:docMk/>
          <pc:sldMk cId="1097271265" sldId="290"/>
        </pc:sldMkLst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097271265" sldId="290"/>
            <ac:spMk id="2" creationId="{447E5977-C3A4-4197-888B-C3FE46980ED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097271265" sldId="290"/>
            <ac:spMk id="2" creationId="{61F9F2C1-78C6-42F9-B3EA-37EF81D85293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097271265" sldId="290"/>
            <ac:spMk id="2" creationId="{CE287A3C-C733-4095-A8A7-13B9C778875B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097271265" sldId="290"/>
            <ac:spMk id="4" creationId="{40480030-AD0F-4AD5-BDB7-C8FADE3D33D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097271265" sldId="290"/>
            <ac:spMk id="5" creationId="{9437FCDD-4B10-4F69-BA7C-8232E0F2528F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097271265" sldId="290"/>
            <ac:spMk id="8" creationId="{00000000-0000-0000-0000-000000000000}"/>
          </ac:spMkLst>
        </pc:spChg>
        <pc:graphicFrameChg chg="modGraphic">
          <ac:chgData name="Cristian Chilipirea" userId="34ab170da5908fc4" providerId="LiveId" clId="{D6D96D0A-5C36-453B-9247-3B8B8CFFC534}" dt="2021-03-01T21:23:58.758" v="436" actId="207"/>
          <ac:graphicFrameMkLst>
            <pc:docMk/>
            <pc:sldMk cId="1097271265" sldId="290"/>
            <ac:graphicFrameMk id="10" creationId="{00000000-0000-0000-0000-000000000000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4:03.756" v="437" actId="207"/>
        <pc:sldMkLst>
          <pc:docMk/>
          <pc:sldMk cId="4043745711" sldId="291"/>
        </pc:sldMkLst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043745711" sldId="291"/>
            <ac:spMk id="4" creationId="{0CB132EE-0CC4-4E4E-ABE6-523EE4B84CE8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043745711" sldId="291"/>
            <ac:spMk id="4" creationId="{67F03554-1472-4B31-9E9F-0C833700D7D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043745711" sldId="291"/>
            <ac:spMk id="4" creationId="{876BB824-A435-441E-9532-557ACF83BB4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043745711" sldId="291"/>
            <ac:spMk id="5" creationId="{8ADA1D2F-F8F0-4423-A54B-6EA3EBDB59E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043745711" sldId="291"/>
            <ac:spMk id="7" creationId="{8B868F1F-07B1-456D-9D5D-8EC9EAC1FE94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043745711" sldId="291"/>
            <ac:spMk id="8" creationId="{00000000-0000-0000-0000-000000000000}"/>
          </ac:spMkLst>
        </pc:spChg>
        <pc:graphicFrameChg chg="modGraphic">
          <ac:chgData name="Cristian Chilipirea" userId="34ab170da5908fc4" providerId="LiveId" clId="{D6D96D0A-5C36-453B-9247-3B8B8CFFC534}" dt="2021-03-01T21:24:03.756" v="437" actId="207"/>
          <ac:graphicFrameMkLst>
            <pc:docMk/>
            <pc:sldMk cId="4043745711" sldId="291"/>
            <ac:graphicFrameMk id="10" creationId="{00000000-0000-0000-0000-000000000000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4:12.999" v="439" actId="207"/>
        <pc:sldMkLst>
          <pc:docMk/>
          <pc:sldMk cId="1745085367" sldId="292"/>
        </pc:sldMkLst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745085367" sldId="292"/>
            <ac:spMk id="2" creationId="{6DD7C019-4243-43D4-8E50-AD4D13308602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745085367" sldId="292"/>
            <ac:spMk id="2" creationId="{AD00A7DE-F929-4488-B7A9-91CBAB2E1B24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745085367" sldId="292"/>
            <ac:spMk id="2" creationId="{E7B1E92E-2DDD-4324-A91C-48CC15772673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745085367" sldId="292"/>
            <ac:spMk id="4" creationId="{1104C982-F080-486C-A5C4-9DEC3141F40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745085367" sldId="292"/>
            <ac:spMk id="5" creationId="{764CE024-BD54-47D1-ACD7-C80BA22A2BDA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745085367" sldId="292"/>
            <ac:spMk id="8" creationId="{00000000-0000-0000-0000-000000000000}"/>
          </ac:spMkLst>
        </pc:spChg>
        <pc:graphicFrameChg chg="modGraphic">
          <ac:chgData name="Cristian Chilipirea" userId="34ab170da5908fc4" providerId="LiveId" clId="{D6D96D0A-5C36-453B-9247-3B8B8CFFC534}" dt="2021-03-01T21:24:12.999" v="439" actId="207"/>
          <ac:graphicFrameMkLst>
            <pc:docMk/>
            <pc:sldMk cId="1745085367" sldId="292"/>
            <ac:graphicFrameMk id="10" creationId="{00000000-0000-0000-0000-000000000000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4:16.655" v="440" actId="207"/>
        <pc:sldMkLst>
          <pc:docMk/>
          <pc:sldMk cId="882873289" sldId="293"/>
        </pc:sldMkLst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882873289" sldId="293"/>
            <ac:spMk id="2" creationId="{6053CE98-4014-4304-906F-D26734FF2882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882873289" sldId="293"/>
            <ac:spMk id="2" creationId="{A28BDD5B-00C7-44FB-8A85-24A54A7EDFB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882873289" sldId="293"/>
            <ac:spMk id="2" creationId="{C360574E-C613-42C2-B5EB-FD4DE610AB29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882873289" sldId="293"/>
            <ac:spMk id="4" creationId="{7DA83028-C89C-4688-8C84-111272DB6611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882873289" sldId="293"/>
            <ac:spMk id="5" creationId="{A7557148-6F87-48C5-8345-F69F2FFEEE4D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882873289" sldId="293"/>
            <ac:spMk id="8" creationId="{00000000-0000-0000-0000-000000000000}"/>
          </ac:spMkLst>
        </pc:spChg>
        <pc:graphicFrameChg chg="modGraphic">
          <ac:chgData name="Cristian Chilipirea" userId="34ab170da5908fc4" providerId="LiveId" clId="{D6D96D0A-5C36-453B-9247-3B8B8CFFC534}" dt="2021-03-01T21:24:16.655" v="440" actId="207"/>
          <ac:graphicFrameMkLst>
            <pc:docMk/>
            <pc:sldMk cId="882873289" sldId="293"/>
            <ac:graphicFrameMk id="10" creationId="{00000000-0000-0000-0000-000000000000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3T07:02:22.151" v="538" actId="207"/>
        <pc:sldMkLst>
          <pc:docMk/>
          <pc:sldMk cId="3784810091" sldId="35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784810091" sldId="350"/>
            <ac:spMk id="2" creationId="{00000000-0000-0000-0000-00000000000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784810091" sldId="350"/>
            <ac:spMk id="3" creationId="{521819A4-F62E-4D01-970D-B6AF62826E8F}"/>
          </ac:spMkLst>
        </pc:spChg>
        <pc:spChg chg="mod">
          <ac:chgData name="Cristian Chilipirea" userId="34ab170da5908fc4" providerId="LiveId" clId="{D6D96D0A-5C36-453B-9247-3B8B8CFFC534}" dt="2021-03-03T07:02:02.659" v="533" actId="207"/>
          <ac:spMkLst>
            <pc:docMk/>
            <pc:sldMk cId="3784810091" sldId="350"/>
            <ac:spMk id="6" creationId="{00000000-0000-0000-0000-000000000000}"/>
          </ac:spMkLst>
        </pc:spChg>
        <pc:spChg chg="mod">
          <ac:chgData name="Cristian Chilipirea" userId="34ab170da5908fc4" providerId="LiveId" clId="{D6D96D0A-5C36-453B-9247-3B8B8CFFC534}" dt="2021-03-03T07:01:52.906" v="529" actId="207"/>
          <ac:spMkLst>
            <pc:docMk/>
            <pc:sldMk cId="3784810091" sldId="350"/>
            <ac:spMk id="7" creationId="{00000000-0000-0000-0000-000000000000}"/>
          </ac:spMkLst>
        </pc:spChg>
        <pc:spChg chg="mod">
          <ac:chgData name="Cristian Chilipirea" userId="34ab170da5908fc4" providerId="LiveId" clId="{D6D96D0A-5C36-453B-9247-3B8B8CFFC534}" dt="2021-03-03T07:01:58.184" v="531" actId="207"/>
          <ac:spMkLst>
            <pc:docMk/>
            <pc:sldMk cId="3784810091" sldId="350"/>
            <ac:spMk id="8" creationId="{00000000-0000-0000-0000-000000000000}"/>
          </ac:spMkLst>
        </pc:spChg>
        <pc:spChg chg="mod">
          <ac:chgData name="Cristian Chilipirea" userId="34ab170da5908fc4" providerId="LiveId" clId="{D6D96D0A-5C36-453B-9247-3B8B8CFFC534}" dt="2021-03-03T07:02:22.151" v="538" actId="207"/>
          <ac:spMkLst>
            <pc:docMk/>
            <pc:sldMk cId="3784810091" sldId="350"/>
            <ac:spMk id="9" creationId="{00000000-0000-0000-0000-000000000000}"/>
          </ac:spMkLst>
        </pc:spChg>
        <pc:spChg chg="mod">
          <ac:chgData name="Cristian Chilipirea" userId="34ab170da5908fc4" providerId="LiveId" clId="{D6D96D0A-5C36-453B-9247-3B8B8CFFC534}" dt="2021-03-03T07:01:45.132" v="527" actId="207"/>
          <ac:spMkLst>
            <pc:docMk/>
            <pc:sldMk cId="3784810091" sldId="350"/>
            <ac:spMk id="10" creationId="{00000000-0000-0000-0000-00000000000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784810091" sldId="350"/>
            <ac:spMk id="11" creationId="{4439AE09-3257-4CB6-B4D3-21AAE45FB5BE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784810091" sldId="350"/>
            <ac:spMk id="11" creationId="{44F0DD79-B43E-4935-A63B-D8542F56AAE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784810091" sldId="350"/>
            <ac:spMk id="11" creationId="{680D9CD4-9240-4D77-B122-49E806E15E62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784810091" sldId="350"/>
            <ac:spMk id="12" creationId="{47B6F57C-A2DF-417C-B7DF-074583A6B024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834566445" sldId="517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834566445" sldId="517"/>
            <ac:spMk id="2" creationId="{6114C9E9-AB3B-45AB-9C96-0A9CFE787ED0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834566445" sldId="517"/>
            <ac:spMk id="3" creationId="{1279C983-47C3-4C09-A42B-9D84FBB6A735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834566445" sldId="517"/>
            <ac:spMk id="4" creationId="{166562E2-0808-431B-86E1-13FBF54F59DB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834566445" sldId="517"/>
            <ac:spMk id="5" creationId="{1C5E1575-2385-425F-B0DF-946C2FC8400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834566445" sldId="517"/>
            <ac:spMk id="5" creationId="{78668E0C-6BC6-4474-94AE-5F26F5E75C85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834566445" sldId="517"/>
            <ac:spMk id="5" creationId="{ECF03D2A-611A-4A90-9608-E9828F8CACC4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834566445" sldId="517"/>
            <ac:spMk id="6" creationId="{B29FD5CC-A961-43F3-810D-797FE160C1E6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140286949" sldId="518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140286949" sldId="518"/>
            <ac:spMk id="2" creationId="{6114C9E9-AB3B-45AB-9C96-0A9CFE787ED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140286949" sldId="518"/>
            <ac:spMk id="3" creationId="{694C8763-1768-46EA-B774-4EFA924E1095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140286949" sldId="518"/>
            <ac:spMk id="3" creationId="{75D43B20-5752-4DB5-918C-6BAEB26E4084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140286949" sldId="518"/>
            <ac:spMk id="3" creationId="{E0DC730B-DCE4-4B17-B64A-1E5E8EC7C7FA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140286949" sldId="518"/>
            <ac:spMk id="4" creationId="{F76F4C1A-7F19-4334-8C87-26709109047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140286949" sldId="518"/>
            <ac:spMk id="5" creationId="{ADE15A35-B2D9-47C4-ADFE-BC30C0272F0B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4291389713" sldId="519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291389713" sldId="519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291389713" sldId="519"/>
            <ac:spMk id="3" creationId="{6E5E4A8C-B899-4E90-A60D-0DF4E6898B85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291389713" sldId="519"/>
            <ac:spMk id="3" creationId="{CA5F5BDB-F168-4AF5-8CB3-10DA3899070B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291389713" sldId="519"/>
            <ac:spMk id="3" creationId="{E0AE9596-D759-407A-BA69-EC91B958F81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291389713" sldId="519"/>
            <ac:spMk id="4" creationId="{EE820BD2-5871-4F3D-B1EC-F95EC5C6B5E8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291389713" sldId="519"/>
            <ac:spMk id="6" creationId="{B3512FAE-6AE6-4971-A28C-8DCB5B8BABC7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358506512" sldId="52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358506512" sldId="520"/>
            <ac:spMk id="2" creationId="{201327C7-7374-4601-BA19-DF05A22D70A2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358506512" sldId="520"/>
            <ac:spMk id="3" creationId="{553D765F-EF3B-4F44-A670-278E5C77CDA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358506512" sldId="520"/>
            <ac:spMk id="3" creationId="{5C924FF0-E86A-4CB4-AF51-7BE1086F86BC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358506512" sldId="520"/>
            <ac:spMk id="3" creationId="{B18A83BD-0AE9-457B-9ADE-24416F9BBFC5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358506512" sldId="520"/>
            <ac:spMk id="4" creationId="{D3688036-D497-4CFC-9480-FF79B34E999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358506512" sldId="520"/>
            <ac:spMk id="5" creationId="{81EA5B32-0547-4ABC-9E25-7A0536A1EB3A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908646711" sldId="521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908646711" sldId="521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908646711" sldId="521"/>
            <ac:spMk id="4" creationId="{7C9D8A41-D7CB-4C6B-8CE9-D11A08A96968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908646711" sldId="521"/>
            <ac:spMk id="5" creationId="{248F31DA-026B-4387-A795-488D7C6532B9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908646711" sldId="521"/>
            <ac:spMk id="5" creationId="{84237668-98AF-4482-8FA0-F5876EF8410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908646711" sldId="521"/>
            <ac:spMk id="5" creationId="{F8D2B861-8B93-4717-A2D6-28DBCDDE2C5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908646711" sldId="521"/>
            <ac:spMk id="6" creationId="{87AE927B-86F0-4B6E-95C1-0E96328C5C85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26778415" sldId="522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26778415" sldId="522"/>
            <ac:spMk id="2" creationId="{6114C9E9-AB3B-45AB-9C96-0A9CFE787ED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26778415" sldId="522"/>
            <ac:spMk id="3" creationId="{1B6D90B6-C57C-4321-A12A-1C0209D5665F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26778415" sldId="522"/>
            <ac:spMk id="3" creationId="{1C5E1DD7-CB47-4C11-ABCF-1F380ECEC7AC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26778415" sldId="522"/>
            <ac:spMk id="3" creationId="{264C7570-6973-4F67-8DE9-EE0484126D59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26778415" sldId="522"/>
            <ac:spMk id="4" creationId="{1715E1EB-7AF2-4923-907D-A498FE73B42D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26778415" sldId="522"/>
            <ac:spMk id="5" creationId="{0748A2B4-04E2-462E-AD03-92A3D8DEEC74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647529693" sldId="523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647529693" sldId="523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647529693" sldId="523"/>
            <ac:spMk id="3" creationId="{2A4A2FC3-5917-43E9-BD8D-059E501870A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647529693" sldId="523"/>
            <ac:spMk id="3" creationId="{7C4FA8D2-EB37-4390-A65B-465ED2BBAD83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647529693" sldId="523"/>
            <ac:spMk id="3" creationId="{D6E73EAF-F1AC-4704-9B69-FEEA4D7E197E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647529693" sldId="523"/>
            <ac:spMk id="4" creationId="{BC84E0C8-4036-4E62-AD48-C1703EB3E24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647529693" sldId="523"/>
            <ac:spMk id="5" creationId="{65D50C81-F472-416C-A86F-1C68B95BEF84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35905510" sldId="524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35905510" sldId="524"/>
            <ac:spMk id="2" creationId="{6114C9E9-AB3B-45AB-9C96-0A9CFE787ED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35905510" sldId="524"/>
            <ac:spMk id="3" creationId="{6AAE1D8F-3278-4C7C-8490-025CAB5F08C1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35905510" sldId="524"/>
            <ac:spMk id="3" creationId="{7597C382-CBB6-4EE1-8F36-AF255FF15A2D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35905510" sldId="524"/>
            <ac:spMk id="3" creationId="{9CE18B87-0192-4C86-9532-B23401378113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35905510" sldId="524"/>
            <ac:spMk id="4" creationId="{C994D7EC-427E-48E3-98A8-DC61DC057FD9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35905510" sldId="524"/>
            <ac:spMk id="6" creationId="{BB4CDFEC-A9A2-47BE-A52D-1727ACDA3D4F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801007383" sldId="525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801007383" sldId="525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801007383" sldId="525"/>
            <ac:spMk id="3" creationId="{102F81FD-BB9A-4FA2-8BF3-98FD6DC5580E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801007383" sldId="525"/>
            <ac:spMk id="3" creationId="{4BF8E24C-023A-48F2-8993-C103666674B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801007383" sldId="525"/>
            <ac:spMk id="3" creationId="{7ED7AE3B-70C3-4DE9-A7F9-654EBCAB9A64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801007383" sldId="525"/>
            <ac:spMk id="4" creationId="{1F7D1B3A-4ED6-4F75-AE2C-87DB8DA08C1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801007383" sldId="525"/>
            <ac:spMk id="5" creationId="{04F934F1-E9CF-43DF-8188-36669D006DE1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582976891" sldId="526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582976891" sldId="526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582976891" sldId="526"/>
            <ac:spMk id="3" creationId="{CB3EAA9F-01B9-47B2-A635-499A75AC12C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582976891" sldId="526"/>
            <ac:spMk id="3" creationId="{E4F236FC-62DE-4686-9CF4-79B31A01FE9F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582976891" sldId="526"/>
            <ac:spMk id="3" creationId="{EF1BEB4D-D406-4C20-8488-B1FB22D87DBA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582976891" sldId="526"/>
            <ac:spMk id="4" creationId="{C6160B57-5F1D-4C66-8BD0-A7D64B55FB92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582976891" sldId="526"/>
            <ac:spMk id="5" creationId="{67E1D907-EA85-4B76-8FA4-4A4E20E85BB9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672171533" sldId="527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672171533" sldId="527"/>
            <ac:spMk id="2" creationId="{9907893B-DE83-4164-A67C-898A70AABDF1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672171533" sldId="527"/>
            <ac:spMk id="3" creationId="{116FCC43-4466-46D1-9880-A0BF3EC78E9B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672171533" sldId="527"/>
            <ac:spMk id="3" creationId="{7E5F6395-3566-4DA6-96E6-AAB9F3D7F1C4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672171533" sldId="527"/>
            <ac:spMk id="3" creationId="{809BA974-9A8F-4C74-A618-48A927E3A624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672171533" sldId="527"/>
            <ac:spMk id="4" creationId="{8C4A2256-8D6C-46C5-96E8-52264257EA1A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672171533" sldId="527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957165259" sldId="528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957165259" sldId="528"/>
            <ac:spMk id="2" creationId="{6114C9E9-AB3B-45AB-9C96-0A9CFE787ED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957165259" sldId="528"/>
            <ac:spMk id="3" creationId="{22B1797C-413B-4B7F-A57B-59BD18E686FF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957165259" sldId="528"/>
            <ac:spMk id="3" creationId="{3FE0A4DF-2480-43B5-BB95-3BAC6781F29D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957165259" sldId="528"/>
            <ac:spMk id="3" creationId="{F4DC5770-B426-4EF9-BEEB-3874C380E04E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957165259" sldId="528"/>
            <ac:spMk id="4" creationId="{13C6004F-03AC-4A0C-8D1C-8D1EC59E0D32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957165259" sldId="528"/>
            <ac:spMk id="7" creationId="{D11D9C15-DE97-4AAB-ACF2-02EB9BB763DC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86291111" sldId="529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86291111" sldId="529"/>
            <ac:spMk id="2" creationId="{6114C9E9-AB3B-45AB-9C96-0A9CFE787ED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86291111" sldId="529"/>
            <ac:spMk id="3" creationId="{0A6B0A49-8E28-4AF4-84EA-F9A1D51F5A0A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86291111" sldId="529"/>
            <ac:spMk id="3" creationId="{35DD74D2-41DE-4781-ADD1-539C52C4E624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86291111" sldId="529"/>
            <ac:spMk id="3" creationId="{4420229C-A846-466D-A51B-0D15BC4F017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86291111" sldId="529"/>
            <ac:spMk id="4" creationId="{89060F41-CC0B-4A68-A070-F5C7D3285739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86291111" sldId="529"/>
            <ac:spMk id="5" creationId="{7857EF00-53D3-4846-8788-FBBCC0C81D7B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326273512" sldId="53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326273512" sldId="530"/>
            <ac:spMk id="2" creationId="{6114C9E9-AB3B-45AB-9C96-0A9CFE787ED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326273512" sldId="530"/>
            <ac:spMk id="3" creationId="{16F57DD3-CABC-4D69-A408-C11F9B91DA55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326273512" sldId="530"/>
            <ac:spMk id="3" creationId="{6E04BF48-F3C8-4945-93F1-20DFD55CB868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326273512" sldId="530"/>
            <ac:spMk id="3" creationId="{6E7ED16A-1DD1-47C9-ADDF-2BAD8113A9A4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326273512" sldId="530"/>
            <ac:spMk id="4" creationId="{9DE58889-23F5-45FC-801C-CD090AE4248E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326273512" sldId="530"/>
            <ac:spMk id="6" creationId="{34C2D02D-03A5-4AE2-A60A-7422F9942D5B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445495138" sldId="531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445495138" sldId="531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445495138" sldId="531"/>
            <ac:spMk id="3" creationId="{274AD4F1-F572-416D-91AA-5EFF09D90B0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445495138" sldId="531"/>
            <ac:spMk id="3" creationId="{3AD626F9-CEE6-492C-BFD4-BBE9E128D008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445495138" sldId="531"/>
            <ac:spMk id="3" creationId="{F454D160-559C-41F2-81DC-334F418ABD21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445495138" sldId="531"/>
            <ac:spMk id="4" creationId="{E5235378-83DE-4608-AC59-B9B6B2C1DF9E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445495138" sldId="531"/>
            <ac:spMk id="5" creationId="{0013700B-FFEE-4D6D-8B70-0CADA6E6313E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710819564" sldId="532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710819564" sldId="532"/>
            <ac:spMk id="2" creationId="{6114C9E9-AB3B-45AB-9C96-0A9CFE787ED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710819564" sldId="532"/>
            <ac:spMk id="3" creationId="{34A297EA-EB5C-4CCA-81AB-39496E2E7CD3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710819564" sldId="532"/>
            <ac:spMk id="3" creationId="{4C0E0E2A-4E99-4E3E-B5DC-52A12599E38B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710819564" sldId="532"/>
            <ac:spMk id="3" creationId="{C4035B0E-9AA2-4738-BF6D-2501993A6FDC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710819564" sldId="532"/>
            <ac:spMk id="4" creationId="{DAB3A644-8810-414D-9E14-3F634E19437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710819564" sldId="532"/>
            <ac:spMk id="5" creationId="{532EBB23-1CE4-4F1C-B36F-A9F8378645A8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416761005" sldId="533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16761005" sldId="533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16761005" sldId="533"/>
            <ac:spMk id="3" creationId="{29238952-B271-434C-90D6-8358C87DE91A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16761005" sldId="533"/>
            <ac:spMk id="3" creationId="{D037A9A5-A872-4AF7-A0DF-54CEA8E6AF94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16761005" sldId="533"/>
            <ac:spMk id="3" creationId="{DCEF9F5E-9260-4EB3-BD15-6F90E088C258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16761005" sldId="533"/>
            <ac:spMk id="4" creationId="{60ED24CE-8FF1-4F61-857A-E22FB6D6F78D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16761005" sldId="533"/>
            <ac:spMk id="6" creationId="{A25FCDD4-3A63-46D5-AB91-C5EFC2B29067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22:04.804" v="420" actId="207"/>
        <pc:sldMkLst>
          <pc:docMk/>
          <pc:sldMk cId="2938461577" sldId="534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938461577" sldId="534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938461577" sldId="534"/>
            <ac:spMk id="4" creationId="{30A559CF-F60F-47E5-B4D6-DB8CBA6B209B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938461577" sldId="534"/>
            <ac:spMk id="5" creationId="{3FFDA841-3A02-4DD9-A154-4A67C32E337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938461577" sldId="534"/>
            <ac:spMk id="5" creationId="{733ECB33-9D2B-40DA-BFAD-28B60BC4EFB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938461577" sldId="534"/>
            <ac:spMk id="5" creationId="{D12FF754-93EB-4CED-9538-A08079E901E8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938461577" sldId="534"/>
            <ac:spMk id="6" creationId="{EF3E3936-168A-42A7-9440-DF3165D5F346}"/>
          </ac:spMkLst>
        </pc:spChg>
        <pc:graphicFrameChg chg="modGraphic">
          <ac:chgData name="Cristian Chilipirea" userId="34ab170da5908fc4" providerId="LiveId" clId="{D6D96D0A-5C36-453B-9247-3B8B8CFFC534}" dt="2021-03-01T21:22:04.804" v="420" actId="207"/>
          <ac:graphicFrameMkLst>
            <pc:docMk/>
            <pc:sldMk cId="2938461577" sldId="534"/>
            <ac:graphicFrameMk id="3" creationId="{96C21394-0209-4EAC-AD72-89F61C4558EE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93858642" sldId="535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93858642" sldId="535"/>
            <ac:spMk id="2" creationId="{6114C9E9-AB3B-45AB-9C96-0A9CFE787ED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93858642" sldId="535"/>
            <ac:spMk id="3" creationId="{10480500-B665-468B-98FC-AD26CBD63BC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93858642" sldId="535"/>
            <ac:spMk id="3" creationId="{3E5E64EC-25D0-4772-B12E-53C72ADA6475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93858642" sldId="535"/>
            <ac:spMk id="3" creationId="{599BB901-9EF0-4735-85AD-92813110DF6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93858642" sldId="535"/>
            <ac:spMk id="4" creationId="{294CCA6F-7D69-4C8C-BD10-3A4D719DA1EA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93858642" sldId="535"/>
            <ac:spMk id="5" creationId="{D9BF1C22-96EC-40AF-9B13-92EBFADA0776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026389150" sldId="536"/>
        </pc:sldMkLst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2026389150" sldId="536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2026389150" sldId="536"/>
            <ac:spMk id="3" creationId="{CFB1C804-FF4D-4A0D-AE7A-2005EA2CF07F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026389150" sldId="536"/>
            <ac:spMk id="4" creationId="{CA805527-81FB-4DBD-AF76-3CE76088AB5F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026389150" sldId="536"/>
            <ac:spMk id="5" creationId="{1E0DB807-C9B1-4E00-9201-94719C290F2E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026389150" sldId="536"/>
            <ac:spMk id="5" creationId="{D634D203-05B8-4DA6-AE41-3766EE6F74D5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026389150" sldId="536"/>
            <ac:spMk id="5" creationId="{F8BD560A-CC66-41DB-88AB-BC30F0C95508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026389150" sldId="536"/>
            <ac:spMk id="6" creationId="{2A4970F1-C540-43CE-B36C-B27FF3D85523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026389150" sldId="536"/>
            <ac:spMk id="6" creationId="{BD35665A-4636-46F1-AAC0-7BD7FCD787B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026389150" sldId="536"/>
            <ac:spMk id="7" creationId="{35725E5F-5662-4A47-9A4B-A4DF5F52F5FA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466546431" sldId="537"/>
        </pc:sldMkLst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2466546431" sldId="537"/>
            <ac:spMk id="2" creationId="{AB32C948-B435-4D59-A669-18DF7195FE21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2466546431" sldId="537"/>
            <ac:spMk id="3" creationId="{398ADBE5-3753-4672-98CE-07033199779C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466546431" sldId="537"/>
            <ac:spMk id="4" creationId="{B5CFBDC7-F6B9-4DA4-BCE8-D8BEE6E7388E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466546431" sldId="537"/>
            <ac:spMk id="5" creationId="{5201D729-B838-4699-9A3A-A8CC84136E6E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466546431" sldId="537"/>
            <ac:spMk id="5" creationId="{52DCF01D-D6FF-4DA6-8D4D-48545D95E3FC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466546431" sldId="537"/>
            <ac:spMk id="5" creationId="{8AC353D8-3255-4041-A62D-F488FEFA92C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466546431" sldId="537"/>
            <ac:spMk id="6" creationId="{17061086-DEF4-4A54-84E9-E47209954DBD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466546431" sldId="537"/>
            <ac:spMk id="6" creationId="{E16CA914-5301-4457-8373-5BB1818B9D7E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466546431" sldId="537"/>
            <ac:spMk id="7" creationId="{8B2128C3-9B56-42FA-BEB6-7E3C062CD692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691796244" sldId="538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691796244" sldId="538"/>
            <ac:spMk id="2" creationId="{1C7FDF73-C318-42ED-97C3-5782832BD156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691796244" sldId="538"/>
            <ac:spMk id="3" creationId="{33A8DFC3-1216-4BF8-94C8-9E78D199281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691796244" sldId="538"/>
            <ac:spMk id="4" creationId="{27422B94-598E-4853-8696-7EF00E7E23CA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691796244" sldId="538"/>
            <ac:spMk id="4" creationId="{5D101426-737B-4082-9A46-AF16AEF85AB4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691796244" sldId="538"/>
            <ac:spMk id="4" creationId="{D7552798-724B-438D-B5F5-4192ADB125AA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691796244" sldId="538"/>
            <ac:spMk id="29" creationId="{661CC9DF-092D-4026-82ED-3373E0B2D988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22:24.569" v="425" actId="207"/>
        <pc:sldMkLst>
          <pc:docMk/>
          <pc:sldMk cId="1821723735" sldId="539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821723735" sldId="539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821723735" sldId="539"/>
            <ac:spMk id="4" creationId="{553E611C-BF1D-427A-98DA-FC6CD93FF691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821723735" sldId="539"/>
            <ac:spMk id="5" creationId="{6E651111-E6A9-4C42-ADA0-BFBDD857D8DD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821723735" sldId="539"/>
            <ac:spMk id="5" creationId="{A3CA07AC-F599-4279-A2E9-933547FE8605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821723735" sldId="539"/>
            <ac:spMk id="5" creationId="{C6BA2705-B90A-4326-978A-947E5624C4E5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821723735" sldId="539"/>
            <ac:spMk id="6" creationId="{652528AC-690D-4C0D-864E-4AE4AF2A93F9}"/>
          </ac:spMkLst>
        </pc:spChg>
        <pc:graphicFrameChg chg="modGraphic">
          <ac:chgData name="Cristian Chilipirea" userId="34ab170da5908fc4" providerId="LiveId" clId="{D6D96D0A-5C36-453B-9247-3B8B8CFFC534}" dt="2021-03-01T21:22:24.569" v="425" actId="207"/>
          <ac:graphicFrameMkLst>
            <pc:docMk/>
            <pc:sldMk cId="1821723735" sldId="539"/>
            <ac:graphicFrameMk id="3" creationId="{96C21394-0209-4EAC-AD72-89F61C4558EE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2:29.277" v="426" actId="207"/>
        <pc:sldMkLst>
          <pc:docMk/>
          <pc:sldMk cId="3533970201" sldId="54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533970201" sldId="540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533970201" sldId="540"/>
            <ac:spMk id="4" creationId="{5865A2EF-8C96-45FD-9B6F-DAEE172CC3F4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533970201" sldId="540"/>
            <ac:spMk id="5" creationId="{6634D63D-7177-46D3-BC8F-B763E2C8528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533970201" sldId="540"/>
            <ac:spMk id="5" creationId="{E748BB17-DA6A-4CC5-BC58-FD37FDD976D2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533970201" sldId="540"/>
            <ac:spMk id="5" creationId="{FE282FA2-BD40-44DF-995B-95857488F221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533970201" sldId="540"/>
            <ac:spMk id="6" creationId="{EB6B20DE-0B2F-4611-B5A3-97A07062993A}"/>
          </ac:spMkLst>
        </pc:spChg>
        <pc:graphicFrameChg chg="modGraphic">
          <ac:chgData name="Cristian Chilipirea" userId="34ab170da5908fc4" providerId="LiveId" clId="{D6D96D0A-5C36-453B-9247-3B8B8CFFC534}" dt="2021-03-01T21:22:29.277" v="426" actId="207"/>
          <ac:graphicFrameMkLst>
            <pc:docMk/>
            <pc:sldMk cId="3533970201" sldId="540"/>
            <ac:graphicFrameMk id="3" creationId="{96C21394-0209-4EAC-AD72-89F61C4558EE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2:35.786" v="427" actId="207"/>
        <pc:sldMkLst>
          <pc:docMk/>
          <pc:sldMk cId="4226386653" sldId="541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226386653" sldId="541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226386653" sldId="541"/>
            <ac:spMk id="4" creationId="{F6E03E97-78E6-4CBD-81E6-EA29828C38AF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226386653" sldId="541"/>
            <ac:spMk id="5" creationId="{4D6496D8-BD17-43EB-AF1F-4BD597C00E82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226386653" sldId="541"/>
            <ac:spMk id="5" creationId="{EB60E38B-0687-4C84-B4AB-7EF47CEB7115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226386653" sldId="541"/>
            <ac:spMk id="5" creationId="{F8DA5B22-AB49-428A-A3F0-673768352D6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226386653" sldId="541"/>
            <ac:spMk id="6" creationId="{A37DF3CA-ECD9-4739-8277-8AA4E6AA0036}"/>
          </ac:spMkLst>
        </pc:spChg>
        <pc:graphicFrameChg chg="modGraphic">
          <ac:chgData name="Cristian Chilipirea" userId="34ab170da5908fc4" providerId="LiveId" clId="{D6D96D0A-5C36-453B-9247-3B8B8CFFC534}" dt="2021-03-01T21:22:35.786" v="427" actId="207"/>
          <ac:graphicFrameMkLst>
            <pc:docMk/>
            <pc:sldMk cId="4226386653" sldId="541"/>
            <ac:graphicFrameMk id="3" creationId="{96C21394-0209-4EAC-AD72-89F61C4558EE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2:41.242" v="428" actId="207"/>
        <pc:sldMkLst>
          <pc:docMk/>
          <pc:sldMk cId="1525378135" sldId="542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525378135" sldId="542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525378135" sldId="542"/>
            <ac:spMk id="4" creationId="{D36C7963-C9A0-4F1B-9362-ED2FA5F171C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525378135" sldId="542"/>
            <ac:spMk id="5" creationId="{88FFEB0F-6812-40A7-AB80-B245679D5E7F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525378135" sldId="542"/>
            <ac:spMk id="5" creationId="{9103F0BD-DBB9-4F95-A4E4-83033D2C59C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525378135" sldId="542"/>
            <ac:spMk id="5" creationId="{EB93C792-E235-436E-9B5A-5D92055BC99D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525378135" sldId="542"/>
            <ac:spMk id="6" creationId="{B9AFE212-E29F-404E-B1E3-53C00CC27623}"/>
          </ac:spMkLst>
        </pc:spChg>
        <pc:graphicFrameChg chg="modGraphic">
          <ac:chgData name="Cristian Chilipirea" userId="34ab170da5908fc4" providerId="LiveId" clId="{D6D96D0A-5C36-453B-9247-3B8B8CFFC534}" dt="2021-03-01T21:22:41.242" v="428" actId="207"/>
          <ac:graphicFrameMkLst>
            <pc:docMk/>
            <pc:sldMk cId="1525378135" sldId="542"/>
            <ac:graphicFrameMk id="3" creationId="{96C21394-0209-4EAC-AD72-89F61C4558EE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2:45.359" v="429" actId="207"/>
        <pc:sldMkLst>
          <pc:docMk/>
          <pc:sldMk cId="1061210702" sldId="543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061210702" sldId="543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061210702" sldId="543"/>
            <ac:spMk id="4" creationId="{6F1C56FE-3E15-4472-9311-92E4D4108FE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061210702" sldId="543"/>
            <ac:spMk id="5" creationId="{03D22EAD-0139-4777-B016-C6CF02DF7F14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061210702" sldId="543"/>
            <ac:spMk id="5" creationId="{264A327D-FE50-40EF-960E-E642253CB5E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061210702" sldId="543"/>
            <ac:spMk id="5" creationId="{DFBAC16B-DF95-4D68-87EF-726AF882922A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061210702" sldId="543"/>
            <ac:spMk id="6" creationId="{838C112B-A3C4-4E50-8F29-9F9CD05A60D5}"/>
          </ac:spMkLst>
        </pc:spChg>
        <pc:graphicFrameChg chg="modGraphic">
          <ac:chgData name="Cristian Chilipirea" userId="34ab170da5908fc4" providerId="LiveId" clId="{D6D96D0A-5C36-453B-9247-3B8B8CFFC534}" dt="2021-03-01T21:22:45.359" v="429" actId="207"/>
          <ac:graphicFrameMkLst>
            <pc:docMk/>
            <pc:sldMk cId="1061210702" sldId="543"/>
            <ac:graphicFrameMk id="3" creationId="{96C21394-0209-4EAC-AD72-89F61C4558EE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4035483732" sldId="544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035483732" sldId="544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035483732" sldId="544"/>
            <ac:spMk id="3" creationId="{AAADEC88-2B90-489F-8D9E-A12C1646248D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035483732" sldId="544"/>
            <ac:spMk id="3" creationId="{B809102A-3EA3-47D8-9BF4-115EBB4DD64E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035483732" sldId="544"/>
            <ac:spMk id="3" creationId="{F43357A6-5C44-4A02-9A2D-86372F88183D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035483732" sldId="544"/>
            <ac:spMk id="4" creationId="{A800B216-1525-4833-B122-2ECBBCDCDB45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035483732" sldId="544"/>
            <ac:spMk id="5" creationId="{937A4AA2-926E-42D7-888C-EB001A628027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238387924" sldId="545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238387924" sldId="545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1238387924" sldId="545"/>
            <ac:spMk id="3" creationId="{CFB1C804-FF4D-4A0D-AE7A-2005EA2CF07F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238387924" sldId="545"/>
            <ac:spMk id="4" creationId="{C0C37FCA-DFEE-4CF0-8BDC-85C7EC9961CE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238387924" sldId="545"/>
            <ac:spMk id="5" creationId="{1485E64B-911E-4350-995A-6240FEA3322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238387924" sldId="545"/>
            <ac:spMk id="5" creationId="{60B7E1F9-D928-4A7D-B690-A59EA6F53E44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238387924" sldId="545"/>
            <ac:spMk id="5" creationId="{8A464B68-B1C8-4050-BB83-5A32CB3C0961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238387924" sldId="545"/>
            <ac:spMk id="6" creationId="{984EE0ED-DF10-47C5-A25D-8DDF4F9FD56A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468209978" sldId="546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68209978" sldId="546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68209978" sldId="546"/>
            <ac:spMk id="3" creationId="{7D2DCBC0-5642-4C35-9A74-39325D03BE9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68209978" sldId="546"/>
            <ac:spMk id="3" creationId="{8BA9F500-01FB-433F-A33D-244FAA1D0C8B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68209978" sldId="546"/>
            <ac:spMk id="3" creationId="{A65F0363-2151-4B70-A64D-592DA4FA17E9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68209978" sldId="546"/>
            <ac:spMk id="4" creationId="{5D744655-6735-4FD3-856E-2901C67B1748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68209978" sldId="546"/>
            <ac:spMk id="5" creationId="{2099D18F-6365-47DD-9C1A-19988D124654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306245640" sldId="547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306245640" sldId="547"/>
            <ac:spMk id="2" creationId="{6C260B73-3425-4399-A379-CA6E99B9A32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306245640" sldId="547"/>
            <ac:spMk id="3" creationId="{6CDD5592-F44A-4394-B747-20EE51696D23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306245640" sldId="547"/>
            <ac:spMk id="3" creationId="{73FD6A76-121C-4650-BA47-0535CFC8B3E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306245640" sldId="547"/>
            <ac:spMk id="3" creationId="{E8EB27E7-0445-4F0A-92BC-3073CD5CA448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306245640" sldId="547"/>
            <ac:spMk id="4" creationId="{8D0711E3-D38E-4BDD-90E2-C67F85BC863E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306245640" sldId="547"/>
            <ac:spMk id="5" creationId="{014E7C34-928E-468B-B683-7A4B645409F3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102877673" sldId="548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102877673" sldId="548"/>
            <ac:spMk id="2" creationId="{6C260B73-3425-4399-A379-CA6E99B9A32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102877673" sldId="548"/>
            <ac:spMk id="3" creationId="{40DF25E9-C846-4E83-BA6C-E91C68CC380A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102877673" sldId="548"/>
            <ac:spMk id="3" creationId="{88EB57B8-8420-46A6-B745-FBE800BF6AE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102877673" sldId="548"/>
            <ac:spMk id="3" creationId="{F7DB9A10-49E9-49DB-B3BA-FEEBA7F43603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102877673" sldId="548"/>
            <ac:spMk id="4" creationId="{329F1869-5536-4A5F-B4D4-29D2879ABFA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102877673" sldId="548"/>
            <ac:spMk id="5" creationId="{AEFAC834-D40C-4FE1-91AC-D7A9140B3E3A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454139598" sldId="549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454139598" sldId="549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454139598" sldId="549"/>
            <ac:spMk id="3" creationId="{6D3F5DE8-F38E-4619-97E2-DED7111AC4CA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454139598" sldId="549"/>
            <ac:spMk id="3" creationId="{D9FE4B76-4700-48E0-83A9-0BFEF9D699E1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454139598" sldId="549"/>
            <ac:spMk id="3" creationId="{FFD3B400-518A-471D-8775-4766C5ADA573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454139598" sldId="549"/>
            <ac:spMk id="4" creationId="{CC87F135-3183-4D9B-9775-CBC39ED9BAB7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454139598" sldId="549"/>
            <ac:spMk id="5" creationId="{F46B1D44-BE52-4638-8E8E-2B3BB71183B5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488282916" sldId="55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488282916" sldId="550"/>
            <ac:spMk id="2" creationId="{6C260B73-3425-4399-A379-CA6E99B9A32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488282916" sldId="550"/>
            <ac:spMk id="3" creationId="{01FAFEA6-14EC-4FAD-BB4D-E7D5F867E861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488282916" sldId="550"/>
            <ac:spMk id="3" creationId="{D6C72A51-064A-4270-A301-57CD5F9A5825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488282916" sldId="550"/>
            <ac:spMk id="3" creationId="{FF6A351C-A3B6-49CD-9793-5FEFC9258B48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488282916" sldId="550"/>
            <ac:spMk id="4" creationId="{122B9548-76B9-4C77-9E44-4994AE1DA211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488282916" sldId="550"/>
            <ac:spMk id="5" creationId="{D6520326-00CF-4D68-B522-95D5C30CB819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4171526216" sldId="551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171526216" sldId="551"/>
            <ac:spMk id="2" creationId="{6C260B73-3425-4399-A379-CA6E99B9A32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171526216" sldId="551"/>
            <ac:spMk id="3" creationId="{4635D3C9-5FBA-4E38-8B42-A6218709C464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171526216" sldId="551"/>
            <ac:spMk id="3" creationId="{CF092FE0-87E4-4A42-B4DE-0FC723E002C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171526216" sldId="551"/>
            <ac:spMk id="3" creationId="{E0807E2E-F180-468D-BD2B-00C57B356898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171526216" sldId="551"/>
            <ac:spMk id="4" creationId="{43D0226F-4143-4A55-9F3C-87F5E9CCA4FE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171526216" sldId="551"/>
            <ac:spMk id="5" creationId="{EC5930BD-127E-4C96-A38D-791A08B37C56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682160295" sldId="552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682160295" sldId="552"/>
            <ac:spMk id="2" creationId="{6C260B73-3425-4399-A379-CA6E99B9A32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682160295" sldId="552"/>
            <ac:spMk id="3" creationId="{323A98C9-D938-4191-9371-FC7E480E83B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682160295" sldId="552"/>
            <ac:spMk id="3" creationId="{D9BF3070-DEB4-4318-970D-6541F38D6DE5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682160295" sldId="552"/>
            <ac:spMk id="3" creationId="{DFA0142A-812D-43FF-B56E-C08E5A936BDE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682160295" sldId="552"/>
            <ac:spMk id="4" creationId="{4337BE31-4325-465F-BACC-B4B3BFB76B5C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682160295" sldId="552"/>
            <ac:spMk id="5" creationId="{018BB2C5-14C4-40D8-A859-F62DCE566554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626479559" sldId="553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626479559" sldId="553"/>
            <ac:spMk id="2" creationId="{6C260B73-3425-4399-A379-CA6E99B9A32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626479559" sldId="553"/>
            <ac:spMk id="3" creationId="{3B705977-149D-46C4-B5D6-513EAFF1A31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626479559" sldId="553"/>
            <ac:spMk id="3" creationId="{4921B11F-6E70-4D68-8F8D-2FBA4C4A2B6D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626479559" sldId="553"/>
            <ac:spMk id="3" creationId="{B268EACA-CD94-4E3B-9A14-A67DB3567E4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626479559" sldId="553"/>
            <ac:spMk id="4" creationId="{3C715FF2-A369-4FE6-A573-BA0F5AA7FF0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626479559" sldId="553"/>
            <ac:spMk id="5" creationId="{4D83C6DF-A836-4ECD-91E0-68CEC30707F8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990556055" sldId="554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990556055" sldId="554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990556055" sldId="554"/>
            <ac:spMk id="3" creationId="{360DA9A7-EDDE-4F99-A1D6-40C87DF73347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990556055" sldId="554"/>
            <ac:spMk id="3" creationId="{4A635E34-EC03-4110-825A-9453271F6E3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990556055" sldId="554"/>
            <ac:spMk id="3" creationId="{6D530B56-CFEC-430D-8032-8CFF2420AA93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990556055" sldId="554"/>
            <ac:spMk id="4" creationId="{BF83F607-349E-4953-A315-E50D80A41212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990556055" sldId="554"/>
            <ac:spMk id="5" creationId="{145B103E-AB01-49CC-981A-FE836D689CD8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599865308" sldId="555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599865308" sldId="555"/>
            <ac:spMk id="2" creationId="{6C260B73-3425-4399-A379-CA6E99B9A32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599865308" sldId="555"/>
            <ac:spMk id="3" creationId="{60DBA16D-03CB-4E9E-829A-7E060DD871D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599865308" sldId="555"/>
            <ac:spMk id="3" creationId="{9C388844-07F2-4489-85DF-87447372D80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599865308" sldId="555"/>
            <ac:spMk id="3" creationId="{9CBF77CE-1727-474B-B81D-D6CEA201D685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599865308" sldId="555"/>
            <ac:spMk id="4" creationId="{3F694730-E98C-4805-9BCB-6DB9020FF67F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599865308" sldId="555"/>
            <ac:spMk id="5" creationId="{70BAB0E7-D28B-47A5-AB36-DD45B7191655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98613324" sldId="556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98613324" sldId="556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98613324" sldId="556"/>
            <ac:spMk id="3" creationId="{36B3472C-BB99-419A-9D8D-C34CDA4686A1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98613324" sldId="556"/>
            <ac:spMk id="3" creationId="{9246F476-038D-4490-81E3-AE7AAF188ED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98613324" sldId="556"/>
            <ac:spMk id="3" creationId="{9FC8D60E-A8C8-4750-9AEA-86B320DE351B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98613324" sldId="556"/>
            <ac:spMk id="4" creationId="{33EB9DBD-E5C5-4420-994F-DB17C531A25C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98613324" sldId="556"/>
            <ac:spMk id="5" creationId="{BF630088-3B37-4F61-B081-A42F20680C86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067778019" sldId="557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067778019" sldId="557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067778019" sldId="557"/>
            <ac:spMk id="3" creationId="{3C766C74-57A3-4FF3-AB26-4361C1D4386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067778019" sldId="557"/>
            <ac:spMk id="3" creationId="{721AFF3C-E68D-467D-8A5A-6BDCCE25280C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067778019" sldId="557"/>
            <ac:spMk id="3" creationId="{84DF6275-B98F-4246-A410-5B98CD9D8FF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067778019" sldId="557"/>
            <ac:spMk id="4" creationId="{0D3B9366-17C8-4649-BA2C-0774CBC3531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067778019" sldId="557"/>
            <ac:spMk id="5" creationId="{80FCC768-351A-4D21-8007-372D1D4F65F4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391409670" sldId="558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391409670" sldId="558"/>
            <ac:spMk id="2" creationId="{6C260B73-3425-4399-A379-CA6E99B9A32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391409670" sldId="558"/>
            <ac:spMk id="3" creationId="{26AC9480-4C0B-46CA-A04B-8326B4F8A4B4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391409670" sldId="558"/>
            <ac:spMk id="3" creationId="{3C48561D-01B2-45CE-AA83-C3BABA75E122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391409670" sldId="558"/>
            <ac:spMk id="3" creationId="{FCDA3C07-C0DB-4745-BB94-1FACDE115F16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391409670" sldId="558"/>
            <ac:spMk id="4" creationId="{6EC4A5DC-CDA6-4D9F-B4CE-58B2993EB21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391409670" sldId="558"/>
            <ac:spMk id="5" creationId="{02E01464-C447-48A5-8856-12E0B3EECEC7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899355960" sldId="559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899355960" sldId="559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899355960" sldId="559"/>
            <ac:spMk id="3" creationId="{52201D65-65D3-46F0-9A5A-FBE9336D910F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899355960" sldId="559"/>
            <ac:spMk id="3" creationId="{D3E6DD0C-C4DC-4085-82C7-35C39C654FE3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899355960" sldId="559"/>
            <ac:spMk id="3" creationId="{F692F36D-ECCD-4FAA-9326-9660D629ED4B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899355960" sldId="559"/>
            <ac:spMk id="4" creationId="{A20BE87B-7718-46EF-8B1E-F10DE0FF9EA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899355960" sldId="559"/>
            <ac:spMk id="5" creationId="{D407EE1C-FA8D-4614-81CE-B1A1CBFEBB83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586276678" sldId="56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586276678" sldId="560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586276678" sldId="560"/>
            <ac:spMk id="3" creationId="{8DAF6B61-8578-408D-B20B-F236E63D485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586276678" sldId="560"/>
            <ac:spMk id="3" creationId="{D9688B89-111C-4548-A142-3F82B753083D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586276678" sldId="560"/>
            <ac:spMk id="3" creationId="{FAB6AE82-6DC0-4DB2-AB67-2AB7A80EB5AE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586276678" sldId="560"/>
            <ac:spMk id="4" creationId="{3FB6E993-4C37-42F1-BCC5-EBADE6F1D8C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586276678" sldId="560"/>
            <ac:spMk id="5" creationId="{41F8D48A-8324-49F0-A689-9A60FB0998E8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271612056" sldId="561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271612056" sldId="561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271612056" sldId="561"/>
            <ac:spMk id="3" creationId="{0D53FF3C-5D59-4FAC-B6E9-DAD35BB3EB2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271612056" sldId="561"/>
            <ac:spMk id="3" creationId="{1F56A1E9-D6B8-49B8-A8DC-40FD4190CF35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271612056" sldId="561"/>
            <ac:spMk id="3" creationId="{F3AC2082-A093-4DFD-86F8-6C79F5A8FC75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271612056" sldId="561"/>
            <ac:spMk id="4" creationId="{74AC66D5-CEAC-4081-8829-B26B1B2E44D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271612056" sldId="561"/>
            <ac:spMk id="5" creationId="{4AFF6555-7CEB-4000-B0DE-6B1D1A441375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930919804" sldId="562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930919804" sldId="562"/>
            <ac:spMk id="2" creationId="{6C260B73-3425-4399-A379-CA6E99B9A32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930919804" sldId="562"/>
            <ac:spMk id="3" creationId="{4BEB7C77-8BB9-4D73-9F68-6A5E04BF0E0F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930919804" sldId="562"/>
            <ac:spMk id="3" creationId="{8568AA61-8FA2-45C7-BB12-1717DB754DB3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930919804" sldId="562"/>
            <ac:spMk id="3" creationId="{A906FF90-E6BA-49E2-B74E-41F4558D80F6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930919804" sldId="562"/>
            <ac:spMk id="4" creationId="{AB08903A-2995-43E9-B4F4-C7877D7A326E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930919804" sldId="562"/>
            <ac:spMk id="5" creationId="{34A1B22F-9975-4FB7-8B15-45B9B9317A4E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127606340" sldId="563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127606340" sldId="563"/>
            <ac:spMk id="2" creationId="{6C260B73-3425-4399-A379-CA6E99B9A32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127606340" sldId="563"/>
            <ac:spMk id="3" creationId="{598CB60F-3CA2-4A78-8B5B-9156E3B7B30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127606340" sldId="563"/>
            <ac:spMk id="3" creationId="{BCC9EFF8-5995-4569-B9C9-D88684CC6A7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127606340" sldId="563"/>
            <ac:spMk id="3" creationId="{C96DEA7E-F0E3-410D-AB61-01AF8E5FFD95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127606340" sldId="563"/>
            <ac:spMk id="4" creationId="{44B22B6B-BED3-4F46-BE63-E9D98C6FEC7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127606340" sldId="563"/>
            <ac:spMk id="5" creationId="{02C2390D-0825-49C6-8CE6-EB9A4617158F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23:27.023" v="433" actId="790"/>
        <pc:sldMkLst>
          <pc:docMk/>
          <pc:sldMk cId="4052013883" sldId="564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052013883" sldId="564"/>
            <ac:spMk id="2" creationId="{6C260B73-3425-4399-A379-CA6E99B9A320}"/>
          </ac:spMkLst>
        </pc:spChg>
        <pc:spChg chg="mod ord">
          <ac:chgData name="Cristian Chilipirea" userId="34ab170da5908fc4" providerId="LiveId" clId="{D6D96D0A-5C36-453B-9247-3B8B8CFFC534}" dt="2021-03-01T21:23:27.023" v="433" actId="790"/>
          <ac:spMkLst>
            <pc:docMk/>
            <pc:sldMk cId="4052013883" sldId="564"/>
            <ac:spMk id="3" creationId="{CFB1C804-FF4D-4A0D-AE7A-2005EA2CF07F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052013883" sldId="564"/>
            <ac:spMk id="4" creationId="{6D0B5A21-B12E-4AB5-B7E1-1B8EF18EF965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052013883" sldId="564"/>
            <ac:spMk id="5" creationId="{6AE1F03F-695A-4E76-8857-84D4B6837DE5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052013883" sldId="564"/>
            <ac:spMk id="5" creationId="{B68D7726-B71E-4C28-B108-2242884D5ACA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24:09.314" v="438" actId="207"/>
        <pc:sldMkLst>
          <pc:docMk/>
          <pc:sldMk cId="3138625864" sldId="565"/>
        </pc:sldMkLst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138625864" sldId="565"/>
            <ac:spMk id="4" creationId="{5B89BB8D-DA26-42D5-AEF3-5E988168DF54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138625864" sldId="565"/>
            <ac:spMk id="4" creationId="{9BC30E75-4736-4FF6-9A8F-8E00D31CF468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138625864" sldId="565"/>
            <ac:spMk id="4" creationId="{F7759A70-E504-47F0-AA37-18727D22564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138625864" sldId="565"/>
            <ac:spMk id="5" creationId="{F6059103-BE99-45BA-9A49-8723EFACC1F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138625864" sldId="565"/>
            <ac:spMk id="7" creationId="{B5FA0195-C962-4ADD-8370-53E9E4F99488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138625864" sldId="565"/>
            <ac:spMk id="8" creationId="{00000000-0000-0000-0000-000000000000}"/>
          </ac:spMkLst>
        </pc:spChg>
        <pc:graphicFrameChg chg="modGraphic">
          <ac:chgData name="Cristian Chilipirea" userId="34ab170da5908fc4" providerId="LiveId" clId="{D6D96D0A-5C36-453B-9247-3B8B8CFFC534}" dt="2021-03-01T21:24:09.314" v="438" actId="207"/>
          <ac:graphicFrameMkLst>
            <pc:docMk/>
            <pc:sldMk cId="3138625864" sldId="565"/>
            <ac:graphicFrameMk id="10" creationId="{00000000-0000-0000-0000-000000000000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789193222" sldId="566"/>
        </pc:sldMkLst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789193222" sldId="566"/>
            <ac:spMk id="2" creationId="{24322940-CDEE-4800-BF41-1B8F4D5D3E1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789193222" sldId="566"/>
            <ac:spMk id="2" creationId="{659EBFD9-B141-415B-90BF-BE57A71080FE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789193222" sldId="566"/>
            <ac:spMk id="2" creationId="{A99E6D7C-D2FB-47D7-8FA7-CB7CE234D537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789193222" sldId="566"/>
            <ac:spMk id="3" creationId="{5F116C3B-1EBB-4B76-8CA6-6C020A06AA88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789193222" sldId="566"/>
            <ac:spMk id="4" creationId="{3E3B2D69-1761-4E08-97B9-EC3E8318EC81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789193222" sldId="566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3T06:17:08.080" v="472" actId="6549"/>
        <pc:sldMkLst>
          <pc:docMk/>
          <pc:sldMk cId="2238722529" sldId="568"/>
        </pc:sldMkLst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238722529" sldId="568"/>
            <ac:spMk id="2" creationId="{27E478AF-950C-4BFC-8D3E-7149DA34AEFA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238722529" sldId="568"/>
            <ac:spMk id="2" creationId="{A474CF32-8512-4BAC-B6BE-F0810C086379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238722529" sldId="568"/>
            <ac:spMk id="2" creationId="{B99F0621-6269-44D7-AB75-4F15A8CAEBCD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238722529" sldId="568"/>
            <ac:spMk id="3" creationId="{F1A04735-EE5C-4307-B9CD-A9C10C6D9FE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238722529" sldId="568"/>
            <ac:spMk id="4" creationId="{3BF83CA1-5B57-4A90-99D6-90D53F52603B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238722529" sldId="568"/>
            <ac:spMk id="8" creationId="{00000000-0000-0000-0000-000000000000}"/>
          </ac:spMkLst>
        </pc:spChg>
        <pc:spChg chg="mod">
          <ac:chgData name="Cristian Chilipirea" userId="34ab170da5908fc4" providerId="LiveId" clId="{D6D96D0A-5C36-453B-9247-3B8B8CFFC534}" dt="2021-03-03T06:17:08.080" v="472" actId="6549"/>
          <ac:spMkLst>
            <pc:docMk/>
            <pc:sldMk cId="2238722529" sldId="568"/>
            <ac:spMk id="2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615078098" sldId="569"/>
        </pc:sldMkLst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2615078098" sldId="569"/>
            <ac:spMk id="2" creationId="{AB32C948-B435-4D59-A669-18DF7195FE21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2615078098" sldId="569"/>
            <ac:spMk id="3" creationId="{398ADBE5-3753-4672-98CE-07033199779C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615078098" sldId="569"/>
            <ac:spMk id="4" creationId="{0414B525-6F14-4A62-B31F-8CAF418A2E0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615078098" sldId="569"/>
            <ac:spMk id="5" creationId="{0C9A9A03-1159-476D-9292-F2ED93CBB987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615078098" sldId="569"/>
            <ac:spMk id="5" creationId="{6A0730F2-1A4B-4F0F-8D61-3185568BA808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615078098" sldId="569"/>
            <ac:spMk id="5" creationId="{EE76B2C9-0EDB-4A5A-917F-1A37D3212B2E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615078098" sldId="569"/>
            <ac:spMk id="6" creationId="{60F8498D-462A-484E-9711-C836DBAABE7E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615078098" sldId="569"/>
            <ac:spMk id="6" creationId="{7F9883F8-CD5E-41C2-BBBF-6FA72776693F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615078098" sldId="569"/>
            <ac:spMk id="7" creationId="{09E5808C-CFD3-495F-97C2-17C7ADE47E99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28:59.243" v="459" actId="14100"/>
        <pc:sldMkLst>
          <pc:docMk/>
          <pc:sldMk cId="116677767" sldId="57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16677767" sldId="570"/>
            <ac:spMk id="2" creationId="{25306A21-9C56-4213-99FF-33D9C95D3CA9}"/>
          </ac:spMkLst>
        </pc:spChg>
        <pc:spChg chg="mod ord">
          <ac:chgData name="Cristian Chilipirea" userId="34ab170da5908fc4" providerId="LiveId" clId="{D6D96D0A-5C36-453B-9247-3B8B8CFFC534}" dt="2021-03-01T21:28:59.243" v="459" actId="14100"/>
          <ac:spMkLst>
            <pc:docMk/>
            <pc:sldMk cId="116677767" sldId="570"/>
            <ac:spMk id="3" creationId="{1B2C7B60-AC47-4517-9FBA-7D3011A234A8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16677767" sldId="570"/>
            <ac:spMk id="4" creationId="{8580515A-A9EC-4C20-8E19-DFC323E6930D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16677767" sldId="570"/>
            <ac:spMk id="5" creationId="{2E8A418E-5FC5-4C8E-A51E-87E9D7AAE3E2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16677767" sldId="570"/>
            <ac:spMk id="5" creationId="{A1796116-CEA9-44EF-A5E5-437D63C99CBA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5886016" sldId="571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5886016" sldId="571"/>
            <ac:spMk id="2" creationId="{25306A21-9C56-4213-99FF-33D9C95D3CA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5886016" sldId="571"/>
            <ac:spMk id="3" creationId="{7963F3C6-E14A-493A-85C3-AD4D7019E02F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5886016" sldId="571"/>
            <ac:spMk id="3" creationId="{7EFCE175-F555-40A3-85CE-C000C0F93FB4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5886016" sldId="571"/>
            <ac:spMk id="3" creationId="{E474431E-0DDE-48DE-A66B-2E74456F797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5886016" sldId="571"/>
            <ac:spMk id="4" creationId="{0544F1A7-6482-4CC2-B6B9-4C4D40A6CE55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5886016" sldId="571"/>
            <ac:spMk id="5" creationId="{D2AC329E-A564-44EC-A4C6-0CEAA8E445F5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5886016" sldId="571"/>
            <ac:spMk id="6" creationId="{9CDDAAAA-637D-4B93-B1C3-F106ED120809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658902112" sldId="572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658902112" sldId="572"/>
            <ac:spMk id="2" creationId="{25306A21-9C56-4213-99FF-33D9C95D3CA9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658902112" sldId="572"/>
            <ac:spMk id="3" creationId="{1B2C7B60-AC47-4517-9FBA-7D3011A234A8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658902112" sldId="572"/>
            <ac:spMk id="4" creationId="{04B85D11-C025-40AD-B66B-369ABFB47E91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658902112" sldId="572"/>
            <ac:spMk id="5" creationId="{56489AB0-1FB4-4B86-A757-4B4BA5C89672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658902112" sldId="572"/>
            <ac:spMk id="5" creationId="{6BCC2CBB-8572-475F-9D4D-60EC38570899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137430506" sldId="573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137430506" sldId="573"/>
            <ac:spMk id="2" creationId="{9DAD8854-F9D3-4B34-B2CB-D72306477462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137430506" sldId="573"/>
            <ac:spMk id="3" creationId="{5867088F-2C72-4A74-9C8D-3052C8E6BBF8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137430506" sldId="573"/>
            <ac:spMk id="3" creationId="{931ECC34-BD70-4FE8-9E12-DB7A8A08168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137430506" sldId="573"/>
            <ac:spMk id="3" creationId="{B7EE0242-42D9-47BD-AAEF-FD449806BDB3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137430506" sldId="573"/>
            <ac:spMk id="4" creationId="{5D601574-B6D2-4360-818A-0F0A1C2E8F8F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137430506" sldId="573"/>
            <ac:spMk id="17" creationId="{F92EED45-D7D2-4EA8-A6FD-7EE9AF5F9388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795412778" sldId="574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795412778" sldId="574"/>
            <ac:spMk id="2" creationId="{9DAD8854-F9D3-4B34-B2CB-D7230647746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795412778" sldId="574"/>
            <ac:spMk id="4" creationId="{E9997ABB-C3F1-4514-97CD-5CA01333928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795412778" sldId="574"/>
            <ac:spMk id="5" creationId="{6BFE44EA-FB94-4731-9990-351CBCA533CD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795412778" sldId="574"/>
            <ac:spMk id="5" creationId="{A3C79411-6E70-4087-ACE0-2B09E48C3114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795412778" sldId="574"/>
            <ac:spMk id="5" creationId="{B62D22DE-FA4E-4F91-888D-AE8421F56F1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795412778" sldId="574"/>
            <ac:spMk id="7" creationId="{6D450CA1-5440-4D3A-ABF9-1D9797F6B204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114632415" sldId="575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114632415" sldId="575"/>
            <ac:spMk id="2" creationId="{9DAD8854-F9D3-4B34-B2CB-D7230647746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114632415" sldId="575"/>
            <ac:spMk id="4" creationId="{ADD1FBB2-5F6A-4D52-A738-EDD495BA476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114632415" sldId="575"/>
            <ac:spMk id="5" creationId="{0ED69602-30AD-4CCA-85B2-227CD2D23058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114632415" sldId="575"/>
            <ac:spMk id="5" creationId="{656E2977-282D-4014-A5E9-8542E7AA5BD6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114632415" sldId="575"/>
            <ac:spMk id="5" creationId="{C81D3922-1CAB-4145-AF85-72975C711185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114632415" sldId="575"/>
            <ac:spMk id="7" creationId="{9552268F-99DA-4E11-96BD-BA2B5E59955F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782119686" sldId="576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782119686" sldId="576"/>
            <ac:spMk id="2" creationId="{9DAD8854-F9D3-4B34-B2CB-D72306477462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782119686" sldId="576"/>
            <ac:spMk id="3" creationId="{43ADB14F-CC8B-499B-81B1-B4FA8EB71424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782119686" sldId="576"/>
            <ac:spMk id="3" creationId="{99A607AC-7585-467F-B0AD-55F775D3C59B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782119686" sldId="576"/>
            <ac:spMk id="3" creationId="{DBDDF500-AE3E-4A35-8720-A774500720D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782119686" sldId="576"/>
            <ac:spMk id="4" creationId="{F67CC4E8-28DB-4218-8433-7EE7FB432CC4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782119686" sldId="576"/>
            <ac:spMk id="7" creationId="{42944B7C-277B-4B0B-94FB-DBEA6FE78CC4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255485904" sldId="577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255485904" sldId="577"/>
            <ac:spMk id="2" creationId="{9DAD8854-F9D3-4B34-B2CB-D72306477462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255485904" sldId="577"/>
            <ac:spMk id="3" creationId="{64D63ACB-01A9-4CF7-9FCA-AAD576565FD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255485904" sldId="577"/>
            <ac:spMk id="3" creationId="{EEC56EA0-19F1-44C0-858D-1C4104835658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255485904" sldId="577"/>
            <ac:spMk id="3" creationId="{F901D479-2040-44B5-B928-7FE549E5321F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255485904" sldId="577"/>
            <ac:spMk id="4" creationId="{6405B680-DB08-4117-9926-5549EC4ACC9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255485904" sldId="577"/>
            <ac:spMk id="12" creationId="{50C38D9C-1213-4B22-A544-E25B1988755E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14628938" sldId="578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14628938" sldId="578"/>
            <ac:spMk id="2" creationId="{9DAD8854-F9D3-4B34-B2CB-D72306477462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14628938" sldId="578"/>
            <ac:spMk id="3" creationId="{59E29B0B-58D5-4392-A554-ED564FA0DFAC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14628938" sldId="578"/>
            <ac:spMk id="3" creationId="{A9A29313-5583-4AAB-8DB3-2CF4AE766FC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14628938" sldId="578"/>
            <ac:spMk id="3" creationId="{C7ACA15D-FE40-4DC5-97DE-4A3C2A451ADB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14628938" sldId="578"/>
            <ac:spMk id="4" creationId="{BEC13849-3F82-4766-BDF3-01A4C2763E6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14628938" sldId="578"/>
            <ac:spMk id="5" creationId="{59B5208C-739D-48F5-8874-B338019C621A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4061803901" sldId="579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061803901" sldId="579"/>
            <ac:spMk id="2" creationId="{9DAD8854-F9D3-4B34-B2CB-D72306477462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061803901" sldId="579"/>
            <ac:spMk id="3" creationId="{262D9EFF-2038-4309-8582-E793DC95C9B5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061803901" sldId="579"/>
            <ac:spMk id="3" creationId="{B3E214B6-5C06-4820-9D0D-259BB37886F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061803901" sldId="579"/>
            <ac:spMk id="3" creationId="{DCB3C1B7-96BF-4704-ABB6-E998A2A4D06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061803901" sldId="579"/>
            <ac:spMk id="4" creationId="{5F4E8FF7-130E-4B95-A06F-7FBEC1612625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061803901" sldId="579"/>
            <ac:spMk id="5" creationId="{CEE1D5A3-16B6-468F-809B-798F47350BF3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29:22.034" v="463" actId="207"/>
        <pc:sldMkLst>
          <pc:docMk/>
          <pc:sldMk cId="2121068957" sldId="58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121068957" sldId="580"/>
            <ac:spMk id="2" creationId="{9DAD8854-F9D3-4B34-B2CB-D72306477462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121068957" sldId="580"/>
            <ac:spMk id="3" creationId="{39735B4B-A559-4850-8659-FF63ADF9E8AF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121068957" sldId="580"/>
            <ac:spMk id="3" creationId="{8AB6EF49-943D-4872-BCAB-8D37BFAF9DEC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121068957" sldId="580"/>
            <ac:spMk id="3" creationId="{C4C08355-6A64-4E3F-9907-FA0BB1C49448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121068957" sldId="580"/>
            <ac:spMk id="4" creationId="{AF51D1DC-9C05-4328-97D5-BB3BDB413D9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121068957" sldId="580"/>
            <ac:spMk id="21" creationId="{D72DA047-9890-4F3A-9901-DF94D71CF3CC}"/>
          </ac:spMkLst>
        </pc:spChg>
        <pc:graphicFrameChg chg="modGraphic">
          <ac:chgData name="Cristian Chilipirea" userId="34ab170da5908fc4" providerId="LiveId" clId="{D6D96D0A-5C36-453B-9247-3B8B8CFFC534}" dt="2021-03-01T21:29:16.722" v="461" actId="207"/>
          <ac:graphicFrameMkLst>
            <pc:docMk/>
            <pc:sldMk cId="2121068957" sldId="580"/>
            <ac:graphicFrameMk id="17" creationId="{A2CD567E-4941-4261-B97A-53F80CEEEE21}"/>
          </ac:graphicFrameMkLst>
        </pc:graphicFrameChg>
        <pc:graphicFrameChg chg="modGraphic">
          <ac:chgData name="Cristian Chilipirea" userId="34ab170da5908fc4" providerId="LiveId" clId="{D6D96D0A-5C36-453B-9247-3B8B8CFFC534}" dt="2021-03-01T21:29:19.357" v="462" actId="207"/>
          <ac:graphicFrameMkLst>
            <pc:docMk/>
            <pc:sldMk cId="2121068957" sldId="580"/>
            <ac:graphicFrameMk id="18" creationId="{12A18576-02D6-486D-868E-F1C419001279}"/>
          </ac:graphicFrameMkLst>
        </pc:graphicFrameChg>
        <pc:graphicFrameChg chg="modGraphic">
          <ac:chgData name="Cristian Chilipirea" userId="34ab170da5908fc4" providerId="LiveId" clId="{D6D96D0A-5C36-453B-9247-3B8B8CFFC534}" dt="2021-03-01T21:29:14.349" v="460" actId="207"/>
          <ac:graphicFrameMkLst>
            <pc:docMk/>
            <pc:sldMk cId="2121068957" sldId="580"/>
            <ac:graphicFrameMk id="19" creationId="{B6F213FA-C57C-4F4B-A1A6-A951AFC24E44}"/>
          </ac:graphicFrameMkLst>
        </pc:graphicFrameChg>
        <pc:graphicFrameChg chg="modGraphic">
          <ac:chgData name="Cristian Chilipirea" userId="34ab170da5908fc4" providerId="LiveId" clId="{D6D96D0A-5C36-453B-9247-3B8B8CFFC534}" dt="2021-03-01T21:29:22.034" v="463" actId="207"/>
          <ac:graphicFrameMkLst>
            <pc:docMk/>
            <pc:sldMk cId="2121068957" sldId="580"/>
            <ac:graphicFrameMk id="20" creationId="{7CA0C0B4-B564-425F-A3A0-BFEA122CBFF3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9:33.554" v="467" actId="207"/>
        <pc:sldMkLst>
          <pc:docMk/>
          <pc:sldMk cId="2577152141" sldId="581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577152141" sldId="581"/>
            <ac:spMk id="2" creationId="{9DAD8854-F9D3-4B34-B2CB-D72306477462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577152141" sldId="581"/>
            <ac:spMk id="3" creationId="{3D648B09-0035-4951-B97E-1C63F9597CFB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577152141" sldId="581"/>
            <ac:spMk id="3" creationId="{8CD7D27A-055F-4DA0-9474-D70A41AF1358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577152141" sldId="581"/>
            <ac:spMk id="3" creationId="{CDA2AEB5-FEF9-4F2C-9A3F-B290E1C001C5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577152141" sldId="581"/>
            <ac:spMk id="4" creationId="{FB9227C1-B9BA-40E0-9AB0-F9DA7727AE3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577152141" sldId="581"/>
            <ac:spMk id="21" creationId="{6EB1F795-2602-4242-9C30-14048E6FC452}"/>
          </ac:spMkLst>
        </pc:spChg>
        <pc:graphicFrameChg chg="modGraphic">
          <ac:chgData name="Cristian Chilipirea" userId="34ab170da5908fc4" providerId="LiveId" clId="{D6D96D0A-5C36-453B-9247-3B8B8CFFC534}" dt="2021-03-01T21:29:28.261" v="465" actId="207"/>
          <ac:graphicFrameMkLst>
            <pc:docMk/>
            <pc:sldMk cId="2577152141" sldId="581"/>
            <ac:graphicFrameMk id="17" creationId="{A2CD567E-4941-4261-B97A-53F80CEEEE21}"/>
          </ac:graphicFrameMkLst>
        </pc:graphicFrameChg>
        <pc:graphicFrameChg chg="modGraphic">
          <ac:chgData name="Cristian Chilipirea" userId="34ab170da5908fc4" providerId="LiveId" clId="{D6D96D0A-5C36-453B-9247-3B8B8CFFC534}" dt="2021-03-01T21:29:31.003" v="466" actId="207"/>
          <ac:graphicFrameMkLst>
            <pc:docMk/>
            <pc:sldMk cId="2577152141" sldId="581"/>
            <ac:graphicFrameMk id="18" creationId="{12A18576-02D6-486D-868E-F1C419001279}"/>
          </ac:graphicFrameMkLst>
        </pc:graphicFrameChg>
        <pc:graphicFrameChg chg="modGraphic">
          <ac:chgData name="Cristian Chilipirea" userId="34ab170da5908fc4" providerId="LiveId" clId="{D6D96D0A-5C36-453B-9247-3B8B8CFFC534}" dt="2021-03-01T21:29:25.671" v="464" actId="207"/>
          <ac:graphicFrameMkLst>
            <pc:docMk/>
            <pc:sldMk cId="2577152141" sldId="581"/>
            <ac:graphicFrameMk id="19" creationId="{B6F213FA-C57C-4F4B-A1A6-A951AFC24E44}"/>
          </ac:graphicFrameMkLst>
        </pc:graphicFrameChg>
        <pc:graphicFrameChg chg="modGraphic">
          <ac:chgData name="Cristian Chilipirea" userId="34ab170da5908fc4" providerId="LiveId" clId="{D6D96D0A-5C36-453B-9247-3B8B8CFFC534}" dt="2021-03-01T21:29:33.554" v="467" actId="207"/>
          <ac:graphicFrameMkLst>
            <pc:docMk/>
            <pc:sldMk cId="2577152141" sldId="581"/>
            <ac:graphicFrameMk id="20" creationId="{7CA0C0B4-B564-425F-A3A0-BFEA122CBFF3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9:45.250" v="471" actId="207"/>
        <pc:sldMkLst>
          <pc:docMk/>
          <pc:sldMk cId="2974333110" sldId="582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974333110" sldId="582"/>
            <ac:spMk id="2" creationId="{9DAD8854-F9D3-4B34-B2CB-D72306477462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974333110" sldId="582"/>
            <ac:spMk id="3" creationId="{9D8505A0-CE0F-435C-8414-3A55CE2360CD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974333110" sldId="582"/>
            <ac:spMk id="3" creationId="{B859115F-3314-44DE-B522-E0563B21115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974333110" sldId="582"/>
            <ac:spMk id="3" creationId="{E8D67393-7928-48D6-AFB3-A1C8C493D358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974333110" sldId="582"/>
            <ac:spMk id="4" creationId="{CAEE3F4B-3E13-46DD-8A75-6C7F4E75EBEC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974333110" sldId="582"/>
            <ac:spMk id="21" creationId="{A14E74AE-E33A-4EAF-8E3D-6D5E240B6367}"/>
          </ac:spMkLst>
        </pc:spChg>
        <pc:graphicFrameChg chg="modGraphic">
          <ac:chgData name="Cristian Chilipirea" userId="34ab170da5908fc4" providerId="LiveId" clId="{D6D96D0A-5C36-453B-9247-3B8B8CFFC534}" dt="2021-03-01T21:29:39.846" v="469" actId="207"/>
          <ac:graphicFrameMkLst>
            <pc:docMk/>
            <pc:sldMk cId="2974333110" sldId="582"/>
            <ac:graphicFrameMk id="17" creationId="{A2CD567E-4941-4261-B97A-53F80CEEEE21}"/>
          </ac:graphicFrameMkLst>
        </pc:graphicFrameChg>
        <pc:graphicFrameChg chg="modGraphic">
          <ac:chgData name="Cristian Chilipirea" userId="34ab170da5908fc4" providerId="LiveId" clId="{D6D96D0A-5C36-453B-9247-3B8B8CFFC534}" dt="2021-03-01T21:29:42.702" v="470" actId="207"/>
          <ac:graphicFrameMkLst>
            <pc:docMk/>
            <pc:sldMk cId="2974333110" sldId="582"/>
            <ac:graphicFrameMk id="18" creationId="{12A18576-02D6-486D-868E-F1C419001279}"/>
          </ac:graphicFrameMkLst>
        </pc:graphicFrameChg>
        <pc:graphicFrameChg chg="modGraphic">
          <ac:chgData name="Cristian Chilipirea" userId="34ab170da5908fc4" providerId="LiveId" clId="{D6D96D0A-5C36-453B-9247-3B8B8CFFC534}" dt="2021-03-01T21:29:37.838" v="468" actId="207"/>
          <ac:graphicFrameMkLst>
            <pc:docMk/>
            <pc:sldMk cId="2974333110" sldId="582"/>
            <ac:graphicFrameMk id="19" creationId="{B6F213FA-C57C-4F4B-A1A6-A951AFC24E44}"/>
          </ac:graphicFrameMkLst>
        </pc:graphicFrameChg>
        <pc:graphicFrameChg chg="modGraphic">
          <ac:chgData name="Cristian Chilipirea" userId="34ab170da5908fc4" providerId="LiveId" clId="{D6D96D0A-5C36-453B-9247-3B8B8CFFC534}" dt="2021-03-01T21:29:45.250" v="471" actId="207"/>
          <ac:graphicFrameMkLst>
            <pc:docMk/>
            <pc:sldMk cId="2974333110" sldId="582"/>
            <ac:graphicFrameMk id="20" creationId="{7CA0C0B4-B564-425F-A3A0-BFEA122CBFF3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303071435" sldId="583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303071435" sldId="583"/>
            <ac:spMk id="2" creationId="{15604EE2-E42E-435A-816A-8C071D45716D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303071435" sldId="583"/>
            <ac:spMk id="3" creationId="{11CE34D4-D5ED-46A7-B8AA-A83AAED269A4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303071435" sldId="583"/>
            <ac:spMk id="3" creationId="{875CF6C7-D779-44B1-B57A-8436B99B574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303071435" sldId="583"/>
            <ac:spMk id="3" creationId="{FC227281-B6A8-4595-8AB0-14CDFFD391A1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303071435" sldId="583"/>
            <ac:spMk id="4" creationId="{2DF30B17-0E77-41B8-ABA8-06F9B0FC66F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303071435" sldId="583"/>
            <ac:spMk id="5" creationId="{2DD10E29-1973-424D-8CE8-4A4A839EA98E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348830505" sldId="584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348830505" sldId="584"/>
            <ac:spMk id="2" creationId="{15604EE2-E42E-435A-816A-8C071D45716D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348830505" sldId="584"/>
            <ac:spMk id="3" creationId="{42769CD4-0A23-4C7C-B25B-E5E3C71515DC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348830505" sldId="584"/>
            <ac:spMk id="3" creationId="{90531F28-B27C-4E6E-B5A4-C3A11EA8638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348830505" sldId="584"/>
            <ac:spMk id="3" creationId="{A6647BD0-C77F-46FD-B505-4EB2657BA197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348830505" sldId="584"/>
            <ac:spMk id="4" creationId="{4E4D2842-DB63-4468-9E58-DCCA175095A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348830505" sldId="584"/>
            <ac:spMk id="6" creationId="{EF768E3A-6038-4643-B4A2-0EDA8D53ABE2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507814385" sldId="585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507814385" sldId="585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507814385" sldId="585"/>
            <ac:spMk id="3" creationId="{008D848F-674D-4FD5-B558-42DCE9CC2BC5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507814385" sldId="585"/>
            <ac:spMk id="3" creationId="{3165CB23-2875-4066-A1C6-FC0C2C80443D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507814385" sldId="585"/>
            <ac:spMk id="3" creationId="{5BEAEE39-4E65-4BA5-810D-73141ECFF3F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507814385" sldId="585"/>
            <ac:spMk id="4" creationId="{DE86EAEB-7715-4B40-96CE-32FE41F5C329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507814385" sldId="585"/>
            <ac:spMk id="7" creationId="{46F57A6C-5B6D-45DA-9591-2B0D17F6B209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262135723" sldId="586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262135723" sldId="586"/>
            <ac:spMk id="2" creationId="{3CF2DAB9-1671-4974-BC69-8A5BA39D3DEC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3262135723" sldId="586"/>
            <ac:spMk id="3" creationId="{5F695F96-A60B-4996-BFB4-A0A19B16AA2A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262135723" sldId="586"/>
            <ac:spMk id="4" creationId="{25330AB6-A424-4519-A730-BC1272552BA3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262135723" sldId="586"/>
            <ac:spMk id="4" creationId="{597EA12C-9B68-4DAA-9E25-FEF15EEA89B2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262135723" sldId="586"/>
            <ac:spMk id="4" creationId="{9E1BE2FC-68C2-4610-AFD7-DBAE1A64FC44}"/>
          </ac:spMkLst>
        </pc:spChg>
        <pc:spChg chg="add del mod ord">
          <ac:chgData name="Cristian Chilipirea" userId="34ab170da5908fc4" providerId="LiveId" clId="{D6D96D0A-5C36-453B-9247-3B8B8CFFC534}" dt="2021-03-01T21:17:39.823" v="272" actId="700"/>
          <ac:spMkLst>
            <pc:docMk/>
            <pc:sldMk cId="3262135723" sldId="586"/>
            <ac:spMk id="4" creationId="{D17D1618-4558-4642-9543-72304820684C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262135723" sldId="586"/>
            <ac:spMk id="5" creationId="{B7141550-113C-438F-A889-33D7B8D4C5E8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262135723" sldId="586"/>
            <ac:spMk id="6" creationId="{C76FD1B5-0EC2-437D-BE5D-DAF9736CBD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21:19.792" v="417" actId="14100"/>
        <pc:sldMkLst>
          <pc:docMk/>
          <pc:sldMk cId="838034753" sldId="587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838034753" sldId="587"/>
            <ac:spMk id="2" creationId="{3CF2DAB9-1671-4974-BC69-8A5BA39D3DEC}"/>
          </ac:spMkLst>
        </pc:spChg>
        <pc:spChg chg="mod ord">
          <ac:chgData name="Cristian Chilipirea" userId="34ab170da5908fc4" providerId="LiveId" clId="{D6D96D0A-5C36-453B-9247-3B8B8CFFC534}" dt="2021-03-01T21:21:19.792" v="417" actId="14100"/>
          <ac:spMkLst>
            <pc:docMk/>
            <pc:sldMk cId="838034753" sldId="587"/>
            <ac:spMk id="3" creationId="{5F695F96-A60B-4996-BFB4-A0A19B16AA2A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838034753" sldId="587"/>
            <ac:spMk id="4" creationId="{BF1B58D0-F32A-4F5F-9620-E81BBA95871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838034753" sldId="587"/>
            <ac:spMk id="4" creationId="{FEB1259C-8D5C-4CB2-8B7A-7334B46A4D3A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838034753" sldId="587"/>
            <ac:spMk id="5" creationId="{F8E4BFF5-E234-4FD1-B9BC-8643CBC04B3F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21:29.106" v="419" actId="14100"/>
        <pc:sldMkLst>
          <pc:docMk/>
          <pc:sldMk cId="1301260728" sldId="588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301260728" sldId="588"/>
            <ac:spMk id="2" creationId="{3CF2DAB9-1671-4974-BC69-8A5BA39D3DEC}"/>
          </ac:spMkLst>
        </pc:spChg>
        <pc:spChg chg="mod ord">
          <ac:chgData name="Cristian Chilipirea" userId="34ab170da5908fc4" providerId="LiveId" clId="{D6D96D0A-5C36-453B-9247-3B8B8CFFC534}" dt="2021-03-01T21:21:29.106" v="419" actId="14100"/>
          <ac:spMkLst>
            <pc:docMk/>
            <pc:sldMk cId="1301260728" sldId="588"/>
            <ac:spMk id="3" creationId="{5F695F96-A60B-4996-BFB4-A0A19B16AA2A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301260728" sldId="588"/>
            <ac:spMk id="4" creationId="{D9AF305F-A10F-49D6-B4BB-F03A81BC205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301260728" sldId="588"/>
            <ac:spMk id="4" creationId="{EFF8EA33-6C4D-4E21-8A88-80B624FDE81D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301260728" sldId="588"/>
            <ac:spMk id="5" creationId="{FE8B647E-73FD-4D20-9437-40E5248E10E3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379466863" sldId="589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379466863" sldId="589"/>
            <ac:spMk id="2" creationId="{FF0919AC-1D22-4857-B995-C886DEC6DCE3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3379466863" sldId="589"/>
            <ac:spMk id="3" creationId="{17C4DA69-79C4-45B1-89AF-80E0043F067F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379466863" sldId="589"/>
            <ac:spMk id="4" creationId="{375148CE-0D0E-4D62-9D06-71B54210EBD4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379466863" sldId="589"/>
            <ac:spMk id="4" creationId="{3C31AECD-ED8D-4B57-BE91-0AF4F8A13EC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379466863" sldId="589"/>
            <ac:spMk id="4" creationId="{DFEDB780-F5F3-45E4-9011-EEF18743358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379466863" sldId="589"/>
            <ac:spMk id="5" creationId="{BD4C0396-F222-4A1F-A5DC-41F98400F12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379466863" sldId="589"/>
            <ac:spMk id="6" creationId="{24F1257C-4268-47AE-AE12-543C702F25D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454222475" sldId="590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454222475" sldId="590"/>
            <ac:spMk id="2" creationId="{887FE623-D5BD-4E74-BB31-E3EBB96BC1CA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454222475" sldId="590"/>
            <ac:spMk id="4" creationId="{03706A28-F797-4C85-895A-66954F6462EB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454222475" sldId="590"/>
            <ac:spMk id="4" creationId="{BDEFD781-E253-47E0-B8AD-15CA931BF751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454222475" sldId="590"/>
            <ac:spMk id="4" creationId="{D99B9D29-4CA6-436F-8B42-4735F1C833F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454222475" sldId="590"/>
            <ac:spMk id="5" creationId="{B4F3FFDE-22F1-4F65-B39B-DC6574B2CD5D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454222475" sldId="590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4063241353" sldId="591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063241353" sldId="591"/>
            <ac:spMk id="2" creationId="{DD730A34-62C6-44D7-AACB-C23218B5B14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063241353" sldId="591"/>
            <ac:spMk id="3" creationId="{6E8B2C76-26D3-4113-8FB0-F427F0D0D6D4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063241353" sldId="591"/>
            <ac:spMk id="3" creationId="{874B2495-26A3-42C2-8B24-1968E45D934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063241353" sldId="591"/>
            <ac:spMk id="3" creationId="{A68AD1FA-00CE-4B56-8310-F0B9E289D57C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063241353" sldId="591"/>
            <ac:spMk id="4" creationId="{FBA7CDB9-10F3-41B8-B167-7B8AB60FE739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063241353" sldId="591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714283909" sldId="592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714283909" sldId="592"/>
            <ac:spMk id="2" creationId="{6A5A7A12-F0C2-4C4B-9F00-4D023CBF2CB4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714283909" sldId="592"/>
            <ac:spMk id="3" creationId="{D55CAD79-5F9F-4A81-B28C-DA5FE347CB1A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714283909" sldId="592"/>
            <ac:spMk id="3" creationId="{F6FDC5DB-D62E-4401-A91F-DF04EF75ED03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714283909" sldId="592"/>
            <ac:spMk id="3" creationId="{FD880C3E-105D-4117-929B-91F367593D62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714283909" sldId="592"/>
            <ac:spMk id="4" creationId="{305F9AA1-06A0-4E6C-B371-AAE2B6A37485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714283909" sldId="592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193904836" sldId="593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193904836" sldId="593"/>
            <ac:spMk id="2" creationId="{2C107309-2E29-4E44-9E1F-92B94974AF4D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193904836" sldId="593"/>
            <ac:spMk id="3" creationId="{0AF7BCA0-CB46-4673-8DF8-8F018619829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193904836" sldId="593"/>
            <ac:spMk id="3" creationId="{21A0E949-3F4D-42B7-80E8-BB4FC9FEC427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193904836" sldId="593"/>
            <ac:spMk id="3" creationId="{B9C19A89-3E0F-40AB-8712-4FA5F09A8918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193904836" sldId="593"/>
            <ac:spMk id="4" creationId="{41007B7E-DCD5-4CB2-B782-4ACAB8A95326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193904836" sldId="593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375200966" sldId="594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375200966" sldId="594"/>
            <ac:spMk id="2" creationId="{91532F08-017A-4A94-AE9E-D4E1E51DA3D8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375200966" sldId="594"/>
            <ac:spMk id="3" creationId="{384CD52A-F931-4B86-A3B7-A231AC27D09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375200966" sldId="594"/>
            <ac:spMk id="3" creationId="{475441B7-7A50-43C9-AC1C-4C31501EF4A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375200966" sldId="594"/>
            <ac:spMk id="3" creationId="{DCEDC115-C433-4D02-A187-F910D5794044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375200966" sldId="594"/>
            <ac:spMk id="5" creationId="{ABDB6FDD-0BED-4242-A3FB-AF4CE71077F9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375200966" sldId="594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282244407" sldId="595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282244407" sldId="595"/>
            <ac:spMk id="3" creationId="{C5A6B73F-D94B-4F0A-98F3-52FBE744F576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282244407" sldId="595"/>
            <ac:spMk id="4" creationId="{1DCC2370-D500-4C2C-9C97-6177AA8D4324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282244407" sldId="595"/>
            <ac:spMk id="4" creationId="{7D1B4175-D8D8-4625-B56A-8ECDB09FBE8F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282244407" sldId="595"/>
            <ac:spMk id="4" creationId="{F47FB7D5-D3B8-417F-938D-B2D9F035602E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282244407" sldId="595"/>
            <ac:spMk id="5" creationId="{CBA93B7E-FCE1-4831-BBAD-89F60A780629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282244407" sldId="595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948995985" sldId="596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948995985" sldId="596"/>
            <ac:spMk id="2" creationId="{5D1E6D58-BC59-405D-863D-0738D0181413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948995985" sldId="596"/>
            <ac:spMk id="3" creationId="{77F3C2CF-E2FE-4743-B0D3-B669EB0FB1BF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948995985" sldId="596"/>
            <ac:spMk id="3" creationId="{A40944DD-4FEF-42C2-9CA8-0E1AC9BFAB2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948995985" sldId="596"/>
            <ac:spMk id="3" creationId="{E776CD1D-4A12-427A-9E2C-3D633959F9F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948995985" sldId="596"/>
            <ac:spMk id="4" creationId="{D4E58DAD-1F65-4284-A4E5-BB1A662AA720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948995985" sldId="596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844636418" sldId="597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844636418" sldId="597"/>
            <ac:spMk id="2" creationId="{B3EE3A94-FC3C-480F-BAA2-551551AEE733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844636418" sldId="597"/>
            <ac:spMk id="3" creationId="{3C397390-25AC-4C0D-A713-DDCEEAFCF23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844636418" sldId="597"/>
            <ac:spMk id="3" creationId="{41CEA7D5-CEC9-410D-923C-542975E3FEC8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844636418" sldId="597"/>
            <ac:spMk id="3" creationId="{84E8CDE4-F87D-4B5A-94DC-C0B60FCAFF57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844636418" sldId="597"/>
            <ac:spMk id="4" creationId="{A74E19CE-EA1B-4746-889B-BBE96A948912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844636418" sldId="597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818138472" sldId="598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818138472" sldId="598"/>
            <ac:spMk id="2" creationId="{3FC56C07-D005-48FE-962F-16494DFAE925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818138472" sldId="598"/>
            <ac:spMk id="3" creationId="{4797F567-8FE7-4B5B-AD00-6709F1EBE98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818138472" sldId="598"/>
            <ac:spMk id="3" creationId="{A00A19B1-B6B4-471A-90FA-7EF98B8B150A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818138472" sldId="598"/>
            <ac:spMk id="3" creationId="{BEE8C565-BDDF-402B-AB60-AAD87DBB3A1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818138472" sldId="598"/>
            <ac:spMk id="4" creationId="{62F8473A-60CE-4B33-8B05-535985B664FF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818138472" sldId="598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348458263" sldId="599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348458263" sldId="599"/>
            <ac:spMk id="3" creationId="{AB17FA66-FF35-4BD3-888B-FAFD6147988E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348458263" sldId="599"/>
            <ac:spMk id="4" creationId="{19897257-7236-483B-9E30-1B4F3C0B6815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348458263" sldId="599"/>
            <ac:spMk id="4" creationId="{917B8AFF-BEA2-452C-BB06-EF1601AC03AE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348458263" sldId="599"/>
            <ac:spMk id="4" creationId="{E6C43E4E-511C-4FBF-9A3C-0D586CC1A401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348458263" sldId="599"/>
            <ac:spMk id="5" creationId="{35305849-5131-4AF3-9789-6D7C0031B7DF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348458263" sldId="599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131129679" sldId="600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131129679" sldId="600"/>
            <ac:spMk id="2" creationId="{C2952A1B-C651-4F4A-B4D1-E917E5A8F94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131129679" sldId="600"/>
            <ac:spMk id="3" creationId="{0EBCCEF4-F191-407E-9E44-ECFD76CF76AA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131129679" sldId="600"/>
            <ac:spMk id="3" creationId="{95A15818-4230-4829-A6FE-88F50EA221DE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131129679" sldId="600"/>
            <ac:spMk id="3" creationId="{C2C7BCF1-6FC9-4D48-BAA1-91924AE5571D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131129679" sldId="600"/>
            <ac:spMk id="4" creationId="{E72561B8-3C5A-4D7E-96D8-22A3254FF4A3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131129679" sldId="600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4205567944" sldId="601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205567944" sldId="601"/>
            <ac:spMk id="3" creationId="{8BD50494-4683-44C1-A141-179DB3ADCE84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205567944" sldId="601"/>
            <ac:spMk id="4" creationId="{2C0E3DD6-FAC5-4499-8DC9-2326149A384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205567944" sldId="601"/>
            <ac:spMk id="4" creationId="{AD2F4798-22B5-4B73-8FC6-4AE2FAB4F6D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205567944" sldId="601"/>
            <ac:spMk id="4" creationId="{F978678E-003F-4A05-AFFF-02398ACE06A4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205567944" sldId="601"/>
            <ac:spMk id="5" creationId="{7F187EBC-72AE-4645-83E8-EDC8A6C6E767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205567944" sldId="601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344553936" sldId="602"/>
        </pc:sldMkLst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3344553936" sldId="602"/>
            <ac:spMk id="2" creationId="{361735D3-1136-484F-85FC-094082B9CC1E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3344553936" sldId="602"/>
            <ac:spMk id="3" creationId="{88627CC2-B2B8-4B8A-A722-CB97994B9B3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344553936" sldId="602"/>
            <ac:spMk id="4" creationId="{1891C6DA-11ED-413F-904D-B95B9BDA187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344553936" sldId="602"/>
            <ac:spMk id="4" creationId="{1B4C5378-CCF4-4E3B-9B52-E3B83B3E8595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344553936" sldId="602"/>
            <ac:spMk id="4" creationId="{9E101C35-5D7F-440E-8857-799539EA3DCF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344553936" sldId="602"/>
            <ac:spMk id="5" creationId="{EDC5AA39-90DA-4C11-9298-D245E8708A3E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344553936" sldId="602"/>
            <ac:spMk id="6" creationId="{08DC6881-ECF8-449B-9D36-11544B36AB51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344553936" sldId="602"/>
            <ac:spMk id="6" creationId="{810CBF68-BE89-43FF-AD9B-AE0A9114A424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344553936" sldId="602"/>
            <ac:spMk id="7" creationId="{5546738E-46BB-4F79-9167-C372E69E28BB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337447778" sldId="603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337447778" sldId="603"/>
            <ac:spMk id="2" creationId="{1E480AF4-F683-4573-8832-B269CB1EDAEC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337447778" sldId="603"/>
            <ac:spMk id="4" creationId="{358874AD-34A7-4F6A-92A4-8DC1CDCE2DA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337447778" sldId="603"/>
            <ac:spMk id="4" creationId="{51654684-B0C1-4CE5-A38B-86731A1F2F78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337447778" sldId="603"/>
            <ac:spMk id="4" creationId="{F90321A0-7831-4EF8-8CA0-A44DE2ECECF4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337447778" sldId="603"/>
            <ac:spMk id="5" creationId="{E4F2E87C-FCA8-4CD0-B187-B2C67A6FFA97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337447778" sldId="603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981099768" sldId="604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981099768" sldId="604"/>
            <ac:spMk id="2" creationId="{9C0F972D-21A1-48C8-8F96-EC418E64F53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981099768" sldId="604"/>
            <ac:spMk id="3" creationId="{A4E9B9BF-515D-4665-A7F1-40C23FB06754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981099768" sldId="604"/>
            <ac:spMk id="3" creationId="{CC8F9CF7-15AF-41E7-BCA2-E4B84DB48BDD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981099768" sldId="604"/>
            <ac:spMk id="3" creationId="{DD224C8F-CAF3-483A-880B-4A6BCE72AF2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981099768" sldId="604"/>
            <ac:spMk id="4" creationId="{C3C0A3A2-24AB-4AFB-9C44-924A9063C0A8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981099768" sldId="604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019142625" sldId="605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019142625" sldId="605"/>
            <ac:spMk id="2" creationId="{B080C760-9A7B-409B-AD6E-A5468E3DC343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019142625" sldId="605"/>
            <ac:spMk id="3" creationId="{3A10955B-209F-42B0-932B-762087B8477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019142625" sldId="605"/>
            <ac:spMk id="3" creationId="{3FDCE03E-00D4-463C-86F6-C253E72DA01F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019142625" sldId="605"/>
            <ac:spMk id="3" creationId="{9A522380-478A-4E82-96A3-FA2836976695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019142625" sldId="605"/>
            <ac:spMk id="4" creationId="{35668EF0-D5AF-4EF9-81CD-6B5BB89B45E9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019142625" sldId="605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569374573" sldId="606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569374573" sldId="606"/>
            <ac:spMk id="2" creationId="{E6C7E9A7-C84F-4E96-A470-1A6E6158669B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569374573" sldId="606"/>
            <ac:spMk id="3" creationId="{1D515C67-62BA-42B0-9110-F4248EFC6398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569374573" sldId="606"/>
            <ac:spMk id="3" creationId="{57FC49C7-BCE3-4FD7-96B3-F32CCB09EA15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569374573" sldId="606"/>
            <ac:spMk id="3" creationId="{BF63E153-7391-4762-8B68-8BE493CA3DEA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569374573" sldId="606"/>
            <ac:spMk id="4" creationId="{AE3391F9-1235-4907-A00A-2D5890239FBF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569374573" sldId="606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535318794" sldId="607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535318794" sldId="607"/>
            <ac:spMk id="4" creationId="{6DA8280D-0A63-47E8-A799-C7DD71BF9CB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535318794" sldId="607"/>
            <ac:spMk id="5" creationId="{0DBFB3B8-E218-4DB2-9083-63446CD45257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535318794" sldId="607"/>
            <ac:spMk id="5" creationId="{4FD19B0B-206F-4102-8BD4-F86718C72E3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535318794" sldId="607"/>
            <ac:spMk id="5" creationId="{526F4163-5560-42C4-8EE9-34CEF18E9BDF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535318794" sldId="607"/>
            <ac:spMk id="8" creationId="{00000000-0000-0000-0000-00000000000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535318794" sldId="607"/>
            <ac:spMk id="17" creationId="{5515230E-F07F-413C-8BC8-E3A4F5238C45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424366072" sldId="608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24366072" sldId="608"/>
            <ac:spMk id="4" creationId="{EAFBD156-C3A0-41C4-B2F1-FBEE0FBCBA7B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24366072" sldId="608"/>
            <ac:spMk id="5" creationId="{27824662-D522-4E86-B385-FB26A138267D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24366072" sldId="608"/>
            <ac:spMk id="5" creationId="{84135F17-D66E-4660-93B8-199B701743A2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24366072" sldId="608"/>
            <ac:spMk id="5" creationId="{B055D630-4A81-4300-B67D-0A33C33FC3F2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24366072" sldId="608"/>
            <ac:spMk id="8" creationId="{00000000-0000-0000-0000-00000000000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24366072" sldId="608"/>
            <ac:spMk id="17" creationId="{49B2FB1F-B177-4B53-AE59-4D0E78813BCE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820748745" sldId="609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820748745" sldId="609"/>
            <ac:spMk id="4" creationId="{9FF1E73C-FBD1-43AF-AF3C-1957791B792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820748745" sldId="609"/>
            <ac:spMk id="5" creationId="{B136A5A4-91D6-4E0F-A39B-ADF80692CA33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820748745" sldId="609"/>
            <ac:spMk id="5" creationId="{CA83A714-A1CC-4A25-9DE8-55E7A4B77C4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820748745" sldId="609"/>
            <ac:spMk id="5" creationId="{FC84BAD0-0BFE-4C9C-BF25-A83BD83EB6FC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820748745" sldId="609"/>
            <ac:spMk id="8" creationId="{00000000-0000-0000-0000-00000000000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820748745" sldId="609"/>
            <ac:spMk id="17" creationId="{A26EDC46-4FA2-4F00-8072-BA6D44D8EE6F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991318760" sldId="610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991318760" sldId="610"/>
            <ac:spMk id="4" creationId="{6805F128-0314-415C-8B62-E9EAF5CC3343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991318760" sldId="610"/>
            <ac:spMk id="5" creationId="{0213F418-FD18-462E-A5CF-919C483EC49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991318760" sldId="610"/>
            <ac:spMk id="5" creationId="{52E01587-E040-44EE-95C6-71AD863A4322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991318760" sldId="610"/>
            <ac:spMk id="5" creationId="{D31648FD-D873-454C-8353-4AC5AEDE9D86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991318760" sldId="610"/>
            <ac:spMk id="8" creationId="{00000000-0000-0000-0000-00000000000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991318760" sldId="610"/>
            <ac:spMk id="17" creationId="{57F5F3FA-5B95-489A-9489-21EB00F7D78E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92674811" sldId="611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92674811" sldId="611"/>
            <ac:spMk id="4" creationId="{7E1C1516-3163-463B-917F-834ECA6BB135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92674811" sldId="611"/>
            <ac:spMk id="5" creationId="{1BF97233-BB8B-4225-8756-71213DF919D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92674811" sldId="611"/>
            <ac:spMk id="5" creationId="{450BC3B7-88E9-4DB4-98CD-E5998A4FE95A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92674811" sldId="611"/>
            <ac:spMk id="5" creationId="{F1B15307-72C0-4ACF-AB73-577FF8608173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92674811" sldId="611"/>
            <ac:spMk id="8" creationId="{00000000-0000-0000-0000-00000000000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92674811" sldId="611"/>
            <ac:spMk id="17" creationId="{32BB29DA-1F75-45ED-8288-6085C82C5CAD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582925883" sldId="612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582925883" sldId="612"/>
            <ac:spMk id="2" creationId="{266938D2-38E7-4F33-8C40-DD1AFA7CF88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582925883" sldId="612"/>
            <ac:spMk id="3" creationId="{763361A3-0E52-4B65-B63F-C209B3FF727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582925883" sldId="612"/>
            <ac:spMk id="3" creationId="{7F191A50-C87B-42EF-9085-DEF903525BA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582925883" sldId="612"/>
            <ac:spMk id="3" creationId="{ED26242F-80FE-4BB8-A8C5-DE09240D51FE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582925883" sldId="612"/>
            <ac:spMk id="4" creationId="{FE225D06-0D34-4241-BCA8-D8A0A28D5EC9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582925883" sldId="612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64455886" sldId="613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64455886" sldId="613"/>
            <ac:spMk id="4" creationId="{4DC72AF4-F57D-4976-82C2-059AF4E14B3C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64455886" sldId="613"/>
            <ac:spMk id="5" creationId="{5989DCF0-DCF7-42D4-9FCE-A598726EE94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64455886" sldId="613"/>
            <ac:spMk id="5" creationId="{CA63910C-91D3-46BC-87BE-21F2812260DA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64455886" sldId="613"/>
            <ac:spMk id="5" creationId="{CF7BE755-894B-4FF4-BDFE-1363C087FD41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64455886" sldId="613"/>
            <ac:spMk id="8" creationId="{00000000-0000-0000-0000-00000000000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64455886" sldId="613"/>
            <ac:spMk id="17" creationId="{F50EB62B-AA3F-4459-BDED-8F0E1465CFDA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284222368" sldId="614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284222368" sldId="614"/>
            <ac:spMk id="3" creationId="{EBBF3465-614D-486F-BA71-A0263CEF2DA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284222368" sldId="614"/>
            <ac:spMk id="4" creationId="{71C60D5E-E48B-4411-AD05-474CCE5E11FE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284222368" sldId="614"/>
            <ac:spMk id="4" creationId="{E6950062-A9CF-457D-BA30-8A7A9AB1354E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284222368" sldId="614"/>
            <ac:spMk id="4" creationId="{F73A8A98-EB03-4488-B9E3-5E69025BA5C1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284222368" sldId="614"/>
            <ac:spMk id="5" creationId="{6A1E1694-CEB9-409E-997A-0338E4289E36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284222368" sldId="614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595948861" sldId="616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595948861" sldId="616"/>
            <ac:spMk id="2" creationId="{F3FC1959-4DC4-48FE-A2E2-84FA2155F8EA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2595948861" sldId="616"/>
            <ac:spMk id="3" creationId="{4B5F6F7F-C695-4F5F-A7EB-AE973E4042D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595948861" sldId="616"/>
            <ac:spMk id="4" creationId="{0A1AFA9B-3F82-44E8-9541-C72EACE34DA8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595948861" sldId="616"/>
            <ac:spMk id="4" creationId="{4217E098-9AED-4BB3-B8A9-A90A9637E1B5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595948861" sldId="616"/>
            <ac:spMk id="4" creationId="{876ED257-C108-4792-9D86-F61C770C4B4D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595948861" sldId="616"/>
            <ac:spMk id="5" creationId="{9A48BD1B-4A85-499C-88D4-D69B84D015BD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595948861" sldId="616"/>
            <ac:spMk id="6" creationId="{1C0CF96C-97D5-449C-AF40-479F9067446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24:39.899" v="445" actId="14100"/>
        <pc:sldMkLst>
          <pc:docMk/>
          <pc:sldMk cId="875307678" sldId="617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875307678" sldId="617"/>
            <ac:spMk id="2" creationId="{F3FC1959-4DC4-48FE-A2E2-84FA2155F8EA}"/>
          </ac:spMkLst>
        </pc:spChg>
        <pc:spChg chg="mod ord">
          <ac:chgData name="Cristian Chilipirea" userId="34ab170da5908fc4" providerId="LiveId" clId="{D6D96D0A-5C36-453B-9247-3B8B8CFFC534}" dt="2021-03-01T21:24:39.899" v="445" actId="14100"/>
          <ac:spMkLst>
            <pc:docMk/>
            <pc:sldMk cId="875307678" sldId="617"/>
            <ac:spMk id="3" creationId="{4B5F6F7F-C695-4F5F-A7EB-AE973E4042D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875307678" sldId="617"/>
            <ac:spMk id="4" creationId="{A5526B3D-C476-4723-88C7-9854199D4C94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875307678" sldId="617"/>
            <ac:spMk id="4" creationId="{F264E72F-1516-4360-B12B-485504BD9C98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875307678" sldId="617"/>
            <ac:spMk id="5" creationId="{127C6898-4341-4C02-BEDE-F889634399FA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686207034" sldId="618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686207034" sldId="618"/>
            <ac:spMk id="2" creationId="{0BF3499E-09BE-4BFC-84EF-D62320011F0A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686207034" sldId="618"/>
            <ac:spMk id="3" creationId="{003FBDBB-DAA8-4FE9-B57A-BB2D96323FDF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686207034" sldId="618"/>
            <ac:spMk id="4" creationId="{0CB117DD-1F17-425F-9008-759CDE8DC2D2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686207034" sldId="618"/>
            <ac:spMk id="4" creationId="{D1DFB821-63D0-4423-9B63-09FE9F0387C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686207034" sldId="618"/>
            <ac:spMk id="4" creationId="{FAEABD73-13FA-4B25-8576-440DE48EABF5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686207034" sldId="618"/>
            <ac:spMk id="5" creationId="{76E39F2D-6B73-4C01-890C-722CBCD6C5CB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712661963" sldId="62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712661963" sldId="620"/>
            <ac:spMk id="2" creationId="{C34858B5-A873-43B3-9B5E-3A15B4F491C1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1712661963" sldId="620"/>
            <ac:spMk id="3" creationId="{148DF22F-513B-4F65-9EAB-E31CA54F2941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712661963" sldId="620"/>
            <ac:spMk id="4" creationId="{60D609E5-9456-4894-BA8F-320B30B0827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712661963" sldId="620"/>
            <ac:spMk id="4" creationId="{AA53FE20-27B6-43BD-83E5-9A51231908F2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712661963" sldId="620"/>
            <ac:spMk id="4" creationId="{DCE7679A-C38D-403A-AA95-F82B3EA27D74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712661963" sldId="620"/>
            <ac:spMk id="5" creationId="{A30C477F-4FA3-4A36-B5BE-4FDBB6DD4021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712661963" sldId="620"/>
            <ac:spMk id="6" creationId="{EE85D431-87DA-4301-AC9B-42D5E9C17451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94281371" sldId="621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94281371" sldId="621"/>
            <ac:spMk id="2" creationId="{1C7FDF73-C318-42ED-97C3-5782832BD156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94281371" sldId="621"/>
            <ac:spMk id="3" creationId="{34A8A376-233B-4050-9B82-7912DCFEBDF1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94281371" sldId="621"/>
            <ac:spMk id="4" creationId="{3C683A9F-9DF5-42F0-B1E4-E70C241E6D88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94281371" sldId="621"/>
            <ac:spMk id="4" creationId="{3EF11963-EDD9-4A75-BC81-9510DBE4F001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94281371" sldId="621"/>
            <ac:spMk id="4" creationId="{AC37CBE0-05CD-44AC-BFFA-006C590B21D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94281371" sldId="621"/>
            <ac:spMk id="30" creationId="{582AC256-9758-4F7A-8655-6C7DF7511BCD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923062931" sldId="622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923062931" sldId="622"/>
            <ac:spMk id="2" creationId="{1C7FDF73-C318-42ED-97C3-5782832BD156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923062931" sldId="622"/>
            <ac:spMk id="3" creationId="{48839063-6FC5-4E91-ACD2-7C8D6931CF22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923062931" sldId="622"/>
            <ac:spMk id="4" creationId="{398BA318-5233-419D-9B7D-6EA6E4E81204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923062931" sldId="622"/>
            <ac:spMk id="4" creationId="{3E1D3264-4082-45DD-9072-92C84CFC420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923062931" sldId="622"/>
            <ac:spMk id="4" creationId="{E3A30F78-6A13-431A-BC23-C074EBC0C97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923062931" sldId="622"/>
            <ac:spMk id="21" creationId="{4A6BD9EE-98DA-487A-9143-DAF1DA859E89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3T07:01:25.489" v="523" actId="47"/>
        <pc:sldMkLst>
          <pc:docMk/>
          <pc:sldMk cId="3219695126" sldId="624"/>
        </pc:sldMkLst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3219695126" sldId="624"/>
            <ac:spMk id="2" creationId="{A78DF632-1DE8-4250-B81F-2A9EE941512F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3219695126" sldId="624"/>
            <ac:spMk id="3" creationId="{DD0C3192-AF6B-4975-8C8D-2CD17C3F35D8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219695126" sldId="624"/>
            <ac:spMk id="4" creationId="{1EEAAE70-3E63-4FA5-9CAC-9EBFD37B3478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219695126" sldId="624"/>
            <ac:spMk id="4" creationId="{37A560C7-759F-4790-83CA-F7307179379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219695126" sldId="624"/>
            <ac:spMk id="4" creationId="{EB281E5B-8C1E-43D1-AC09-2FFF1C6A8F34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219695126" sldId="624"/>
            <ac:spMk id="5" creationId="{B6973A08-FE1E-4B1C-B9E1-3286D04FE22C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219695126" sldId="624"/>
            <ac:spMk id="6" creationId="{1F0028FC-033E-422F-8B2A-156F497C557B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219695126" sldId="624"/>
            <ac:spMk id="6" creationId="{CE33F7BA-4FBB-45FF-BF5F-756D19D588B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219695126" sldId="624"/>
            <ac:spMk id="7" creationId="{57EC8AAC-2E34-43D1-B8CF-068E89B9A1ED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3T07:01:26.047" v="524" actId="47"/>
        <pc:sldMkLst>
          <pc:docMk/>
          <pc:sldMk cId="371281679" sldId="625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71281679" sldId="625"/>
            <ac:spMk id="2" creationId="{3FF774F5-563F-46E5-9154-4EEBD2689F07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71281679" sldId="625"/>
            <ac:spMk id="3" creationId="{C9CC7AEE-5E38-4565-A612-903261FA48C1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71281679" sldId="625"/>
            <ac:spMk id="4" creationId="{87A2FADE-62F9-48B2-BEED-0DDB768EB62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71281679" sldId="625"/>
            <ac:spMk id="4" creationId="{897FA496-55AE-4193-93EE-1DC41B6A62A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71281679" sldId="625"/>
            <ac:spMk id="4" creationId="{CD3F1EA5-1E11-49D8-B12D-B19A3752CF2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71281679" sldId="625"/>
            <ac:spMk id="21" creationId="{B9CA3A3D-A4D5-460A-8450-AF75A671D80B}"/>
          </ac:spMkLst>
        </pc:spChg>
        <pc:graphicFrameChg chg="modGraphic">
          <ac:chgData name="Cristian Chilipirea" userId="34ab170da5908fc4" providerId="LiveId" clId="{D6D96D0A-5C36-453B-9247-3B8B8CFFC534}" dt="2021-03-01T21:28:13.987" v="447" actId="207"/>
          <ac:graphicFrameMkLst>
            <pc:docMk/>
            <pc:sldMk cId="371281679" sldId="625"/>
            <ac:graphicFrameMk id="17" creationId="{442E1880-9461-4B7B-8AEA-27CCD2C8A8DB}"/>
          </ac:graphicFrameMkLst>
        </pc:graphicFrameChg>
        <pc:graphicFrameChg chg="modGraphic">
          <ac:chgData name="Cristian Chilipirea" userId="34ab170da5908fc4" providerId="LiveId" clId="{D6D96D0A-5C36-453B-9247-3B8B8CFFC534}" dt="2021-03-01T21:28:16.759" v="448" actId="207"/>
          <ac:graphicFrameMkLst>
            <pc:docMk/>
            <pc:sldMk cId="371281679" sldId="625"/>
            <ac:graphicFrameMk id="18" creationId="{888E01BC-85B0-4920-A5AC-9FACF2A1CAEE}"/>
          </ac:graphicFrameMkLst>
        </pc:graphicFrameChg>
        <pc:graphicFrameChg chg="modGraphic">
          <ac:chgData name="Cristian Chilipirea" userId="34ab170da5908fc4" providerId="LiveId" clId="{D6D96D0A-5C36-453B-9247-3B8B8CFFC534}" dt="2021-03-01T21:24:57.814" v="446" actId="207"/>
          <ac:graphicFrameMkLst>
            <pc:docMk/>
            <pc:sldMk cId="371281679" sldId="625"/>
            <ac:graphicFrameMk id="19" creationId="{33C3393E-4AF7-4C51-98F5-A39E38827AB8}"/>
          </ac:graphicFrameMkLst>
        </pc:graphicFrameChg>
        <pc:graphicFrameChg chg="modGraphic">
          <ac:chgData name="Cristian Chilipirea" userId="34ab170da5908fc4" providerId="LiveId" clId="{D6D96D0A-5C36-453B-9247-3B8B8CFFC534}" dt="2021-03-01T21:28:19.513" v="449" actId="207"/>
          <ac:graphicFrameMkLst>
            <pc:docMk/>
            <pc:sldMk cId="371281679" sldId="625"/>
            <ac:graphicFrameMk id="20" creationId="{43DF7FA2-F75B-4B3B-A83E-F20807FD8DD0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3T07:01:26.527" v="525" actId="47"/>
        <pc:sldMkLst>
          <pc:docMk/>
          <pc:sldMk cId="546304336" sldId="626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546304336" sldId="626"/>
            <ac:spMk id="2" creationId="{9DAD8854-F9D3-4B34-B2CB-D7230647746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546304336" sldId="626"/>
            <ac:spMk id="3" creationId="{4992CF61-A133-4059-8B5E-2D42DB3C69FE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546304336" sldId="626"/>
            <ac:spMk id="4" creationId="{13CC074E-5D44-40F6-90F2-9AAD67EA875A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546304336" sldId="626"/>
            <ac:spMk id="4" creationId="{62E3FF00-53AD-4A37-A39B-219562EE5941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546304336" sldId="626"/>
            <ac:spMk id="4" creationId="{CFEA8019-4769-467E-AEEA-73ABAAB9AC67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546304336" sldId="626"/>
            <ac:spMk id="21" creationId="{83AC86CC-A3B2-4C00-A4A0-A84D2808E88A}"/>
          </ac:spMkLst>
        </pc:spChg>
        <pc:graphicFrameChg chg="modGraphic">
          <ac:chgData name="Cristian Chilipirea" userId="34ab170da5908fc4" providerId="LiveId" clId="{D6D96D0A-5C36-453B-9247-3B8B8CFFC534}" dt="2021-03-01T21:28:26.818" v="451" actId="207"/>
          <ac:graphicFrameMkLst>
            <pc:docMk/>
            <pc:sldMk cId="546304336" sldId="626"/>
            <ac:graphicFrameMk id="17" creationId="{A2CD567E-4941-4261-B97A-53F80CEEEE21}"/>
          </ac:graphicFrameMkLst>
        </pc:graphicFrameChg>
        <pc:graphicFrameChg chg="modGraphic">
          <ac:chgData name="Cristian Chilipirea" userId="34ab170da5908fc4" providerId="LiveId" clId="{D6D96D0A-5C36-453B-9247-3B8B8CFFC534}" dt="2021-03-01T21:28:30.080" v="452" actId="207"/>
          <ac:graphicFrameMkLst>
            <pc:docMk/>
            <pc:sldMk cId="546304336" sldId="626"/>
            <ac:graphicFrameMk id="18" creationId="{12A18576-02D6-486D-868E-F1C419001279}"/>
          </ac:graphicFrameMkLst>
        </pc:graphicFrameChg>
        <pc:graphicFrameChg chg="modGraphic">
          <ac:chgData name="Cristian Chilipirea" userId="34ab170da5908fc4" providerId="LiveId" clId="{D6D96D0A-5C36-453B-9247-3B8B8CFFC534}" dt="2021-03-01T21:28:24.467" v="450" actId="207"/>
          <ac:graphicFrameMkLst>
            <pc:docMk/>
            <pc:sldMk cId="546304336" sldId="626"/>
            <ac:graphicFrameMk id="19" creationId="{B6F213FA-C57C-4F4B-A1A6-A951AFC24E44}"/>
          </ac:graphicFrameMkLst>
        </pc:graphicFrameChg>
        <pc:graphicFrameChg chg="modGraphic">
          <ac:chgData name="Cristian Chilipirea" userId="34ab170da5908fc4" providerId="LiveId" clId="{D6D96D0A-5C36-453B-9247-3B8B8CFFC534}" dt="2021-03-01T21:28:33.330" v="453" actId="207"/>
          <ac:graphicFrameMkLst>
            <pc:docMk/>
            <pc:sldMk cId="546304336" sldId="626"/>
            <ac:graphicFrameMk id="20" creationId="{7CA0C0B4-B564-425F-A3A0-BFEA122CBFF3}"/>
          </ac:graphicFrameMkLst>
        </pc:graphicFrameChg>
      </pc:sldChg>
      <pc:sldChg chg="addSp delSp modSp add del mod ord modClrScheme chgLayout">
        <pc:chgData name="Cristian Chilipirea" userId="34ab170da5908fc4" providerId="LiveId" clId="{D6D96D0A-5C36-453B-9247-3B8B8CFFC534}" dt="2021-03-03T07:01:08.137" v="522" actId="478"/>
        <pc:sldMkLst>
          <pc:docMk/>
          <pc:sldMk cId="2945113523" sldId="627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945113523" sldId="627"/>
            <ac:spMk id="2" creationId="{9DAD8854-F9D3-4B34-B2CB-D7230647746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945113523" sldId="627"/>
            <ac:spMk id="3" creationId="{FCF28969-1F44-422E-9FB6-71975CB8FBC0}"/>
          </ac:spMkLst>
        </pc:spChg>
        <pc:spChg chg="add del mod ord">
          <ac:chgData name="Cristian Chilipirea" userId="34ab170da5908fc4" providerId="LiveId" clId="{D6D96D0A-5C36-453B-9247-3B8B8CFFC534}" dt="2021-03-03T07:01:08.137" v="522" actId="478"/>
          <ac:spMkLst>
            <pc:docMk/>
            <pc:sldMk cId="2945113523" sldId="627"/>
            <ac:spMk id="4" creationId="{001F4970-640B-4EE0-B701-65622103C3C4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945113523" sldId="627"/>
            <ac:spMk id="4" creationId="{2498B473-8DEA-4821-8132-113D86F8C3B7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945113523" sldId="627"/>
            <ac:spMk id="4" creationId="{6DB4F627-5E28-4A08-986E-3E0D67B6327D}"/>
          </ac:spMkLst>
        </pc:spChg>
        <pc:spChg chg="del">
          <ac:chgData name="Cristian Chilipirea" userId="34ab170da5908fc4" providerId="LiveId" clId="{D6D96D0A-5C36-453B-9247-3B8B8CFFC534}" dt="2021-03-03T07:01:08.137" v="522" actId="478"/>
          <ac:spMkLst>
            <pc:docMk/>
            <pc:sldMk cId="2945113523" sldId="627"/>
            <ac:spMk id="13" creationId="{182EA651-28B5-47BA-8D9C-27EDB79C73F2}"/>
          </ac:spMkLst>
        </pc:spChg>
        <pc:spChg chg="del">
          <ac:chgData name="Cristian Chilipirea" userId="34ab170da5908fc4" providerId="LiveId" clId="{D6D96D0A-5C36-453B-9247-3B8B8CFFC534}" dt="2021-03-03T07:01:08.137" v="522" actId="478"/>
          <ac:spMkLst>
            <pc:docMk/>
            <pc:sldMk cId="2945113523" sldId="627"/>
            <ac:spMk id="14" creationId="{B9623878-7F1A-426B-AD2C-1E6A5D211429}"/>
          </ac:spMkLst>
        </pc:spChg>
        <pc:spChg chg="del">
          <ac:chgData name="Cristian Chilipirea" userId="34ab170da5908fc4" providerId="LiveId" clId="{D6D96D0A-5C36-453B-9247-3B8B8CFFC534}" dt="2021-03-03T07:01:08.137" v="522" actId="478"/>
          <ac:spMkLst>
            <pc:docMk/>
            <pc:sldMk cId="2945113523" sldId="627"/>
            <ac:spMk id="15" creationId="{D0228377-C1BD-4DF2-8835-E31A7E779B63}"/>
          </ac:spMkLst>
        </pc:spChg>
        <pc:spChg chg="del">
          <ac:chgData name="Cristian Chilipirea" userId="34ab170da5908fc4" providerId="LiveId" clId="{D6D96D0A-5C36-453B-9247-3B8B8CFFC534}" dt="2021-03-03T07:01:08.137" v="522" actId="478"/>
          <ac:spMkLst>
            <pc:docMk/>
            <pc:sldMk cId="2945113523" sldId="627"/>
            <ac:spMk id="16" creationId="{B260814C-7407-4AC2-B691-5387F256BBA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945113523" sldId="627"/>
            <ac:spMk id="21" creationId="{733C170C-7458-4CC4-888A-3E5417E38E6C}"/>
          </ac:spMkLst>
        </pc:spChg>
        <pc:graphicFrameChg chg="del modGraphic">
          <ac:chgData name="Cristian Chilipirea" userId="34ab170da5908fc4" providerId="LiveId" clId="{D6D96D0A-5C36-453B-9247-3B8B8CFFC534}" dt="2021-03-03T07:01:08.137" v="522" actId="478"/>
          <ac:graphicFrameMkLst>
            <pc:docMk/>
            <pc:sldMk cId="2945113523" sldId="627"/>
            <ac:graphicFrameMk id="17" creationId="{A2CD567E-4941-4261-B97A-53F80CEEEE21}"/>
          </ac:graphicFrameMkLst>
        </pc:graphicFrameChg>
        <pc:graphicFrameChg chg="del modGraphic">
          <ac:chgData name="Cristian Chilipirea" userId="34ab170da5908fc4" providerId="LiveId" clId="{D6D96D0A-5C36-453B-9247-3B8B8CFFC534}" dt="2021-03-03T07:01:08.137" v="522" actId="478"/>
          <ac:graphicFrameMkLst>
            <pc:docMk/>
            <pc:sldMk cId="2945113523" sldId="627"/>
            <ac:graphicFrameMk id="18" creationId="{12A18576-02D6-486D-868E-F1C419001279}"/>
          </ac:graphicFrameMkLst>
        </pc:graphicFrameChg>
        <pc:graphicFrameChg chg="del modGraphic">
          <ac:chgData name="Cristian Chilipirea" userId="34ab170da5908fc4" providerId="LiveId" clId="{D6D96D0A-5C36-453B-9247-3B8B8CFFC534}" dt="2021-03-03T07:01:08.137" v="522" actId="478"/>
          <ac:graphicFrameMkLst>
            <pc:docMk/>
            <pc:sldMk cId="2945113523" sldId="627"/>
            <ac:graphicFrameMk id="19" creationId="{B6F213FA-C57C-4F4B-A1A6-A951AFC24E44}"/>
          </ac:graphicFrameMkLst>
        </pc:graphicFrameChg>
        <pc:graphicFrameChg chg="del modGraphic">
          <ac:chgData name="Cristian Chilipirea" userId="34ab170da5908fc4" providerId="LiveId" clId="{D6D96D0A-5C36-453B-9247-3B8B8CFFC534}" dt="2021-03-03T07:01:08.137" v="522" actId="478"/>
          <ac:graphicFrameMkLst>
            <pc:docMk/>
            <pc:sldMk cId="2945113523" sldId="627"/>
            <ac:graphicFrameMk id="20" creationId="{7CA0C0B4-B564-425F-A3A0-BFEA122CBFF3}"/>
          </ac:graphicFrameMkLst>
        </pc:graphicFrameChg>
        <pc:picChg chg="del">
          <ac:chgData name="Cristian Chilipirea" userId="34ab170da5908fc4" providerId="LiveId" clId="{D6D96D0A-5C36-453B-9247-3B8B8CFFC534}" dt="2021-03-03T07:01:08.137" v="522" actId="478"/>
          <ac:picMkLst>
            <pc:docMk/>
            <pc:sldMk cId="2945113523" sldId="627"/>
            <ac:picMk id="5" creationId="{7B403BEA-9BE5-4C7F-811F-6079A9200738}"/>
          </ac:picMkLst>
        </pc:picChg>
        <pc:picChg chg="del">
          <ac:chgData name="Cristian Chilipirea" userId="34ab170da5908fc4" providerId="LiveId" clId="{D6D96D0A-5C36-453B-9247-3B8B8CFFC534}" dt="2021-03-03T07:01:08.137" v="522" actId="478"/>
          <ac:picMkLst>
            <pc:docMk/>
            <pc:sldMk cId="2945113523" sldId="627"/>
            <ac:picMk id="6" creationId="{FE4EF745-137D-4F7A-B50B-CFF4BC706A18}"/>
          </ac:picMkLst>
        </pc:picChg>
        <pc:picChg chg="del">
          <ac:chgData name="Cristian Chilipirea" userId="34ab170da5908fc4" providerId="LiveId" clId="{D6D96D0A-5C36-453B-9247-3B8B8CFFC534}" dt="2021-03-03T07:01:08.137" v="522" actId="478"/>
          <ac:picMkLst>
            <pc:docMk/>
            <pc:sldMk cId="2945113523" sldId="627"/>
            <ac:picMk id="7" creationId="{DF718745-7A0C-480C-BE7E-209412006F03}"/>
          </ac:picMkLst>
        </pc:picChg>
        <pc:picChg chg="del">
          <ac:chgData name="Cristian Chilipirea" userId="34ab170da5908fc4" providerId="LiveId" clId="{D6D96D0A-5C36-453B-9247-3B8B8CFFC534}" dt="2021-03-03T07:01:08.137" v="522" actId="478"/>
          <ac:picMkLst>
            <pc:docMk/>
            <pc:sldMk cId="2945113523" sldId="627"/>
            <ac:picMk id="8" creationId="{3129E558-6E4D-4F3C-880F-AB3F095AE719}"/>
          </ac:picMkLst>
        </pc:picChg>
        <pc:cxnChg chg="del">
          <ac:chgData name="Cristian Chilipirea" userId="34ab170da5908fc4" providerId="LiveId" clId="{D6D96D0A-5C36-453B-9247-3B8B8CFFC534}" dt="2021-03-03T07:01:08.137" v="522" actId="478"/>
          <ac:cxnSpMkLst>
            <pc:docMk/>
            <pc:sldMk cId="2945113523" sldId="627"/>
            <ac:cxnSpMk id="9" creationId="{520AB477-AEA2-4D68-A546-254B9A9DB08E}"/>
          </ac:cxnSpMkLst>
        </pc:cxnChg>
        <pc:cxnChg chg="del">
          <ac:chgData name="Cristian Chilipirea" userId="34ab170da5908fc4" providerId="LiveId" clId="{D6D96D0A-5C36-453B-9247-3B8B8CFFC534}" dt="2021-03-03T07:01:08.137" v="522" actId="478"/>
          <ac:cxnSpMkLst>
            <pc:docMk/>
            <pc:sldMk cId="2945113523" sldId="627"/>
            <ac:cxnSpMk id="10" creationId="{4E814DAC-C877-4028-9445-C5FFA86BB2A7}"/>
          </ac:cxnSpMkLst>
        </pc:cxnChg>
        <pc:cxnChg chg="del">
          <ac:chgData name="Cristian Chilipirea" userId="34ab170da5908fc4" providerId="LiveId" clId="{D6D96D0A-5C36-453B-9247-3B8B8CFFC534}" dt="2021-03-03T07:01:08.137" v="522" actId="478"/>
          <ac:cxnSpMkLst>
            <pc:docMk/>
            <pc:sldMk cId="2945113523" sldId="627"/>
            <ac:cxnSpMk id="11" creationId="{7E0F115E-118B-4DE8-BFCB-B0604FCF3CB1}"/>
          </ac:cxnSpMkLst>
        </pc:cxnChg>
        <pc:cxnChg chg="del">
          <ac:chgData name="Cristian Chilipirea" userId="34ab170da5908fc4" providerId="LiveId" clId="{D6D96D0A-5C36-453B-9247-3B8B8CFFC534}" dt="2021-03-03T07:01:08.137" v="522" actId="478"/>
          <ac:cxnSpMkLst>
            <pc:docMk/>
            <pc:sldMk cId="2945113523" sldId="627"/>
            <ac:cxnSpMk id="12" creationId="{EEE4237B-0D65-4AE6-AD89-1EF8D0243B4A}"/>
          </ac:cxnSpMkLst>
        </pc:cxn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028691666" sldId="629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028691666" sldId="629"/>
            <ac:spMk id="2" creationId="{C8E86886-DFF0-4C53-85B9-C386D4FCD85E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1028691666" sldId="629"/>
            <ac:spMk id="3" creationId="{C47630B8-2D05-4CB9-8C7C-8B8BB7CC6E2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028691666" sldId="629"/>
            <ac:spMk id="4" creationId="{0F5BD066-2ED0-48A1-8874-17826682192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028691666" sldId="629"/>
            <ac:spMk id="4" creationId="{1B48BA35-CB87-4DAB-8EA3-650992E06B15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028691666" sldId="629"/>
            <ac:spMk id="4" creationId="{CAEAD05B-A12A-4011-A650-FA6967A13B2C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028691666" sldId="629"/>
            <ac:spMk id="5" creationId="{3F7FC503-8D5F-4BDD-9819-AB1D3C9351FC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028691666" sldId="629"/>
            <ac:spMk id="6" creationId="{72C2F4ED-897A-444E-BFD3-74412D5778F1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971307940" sldId="63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971307940" sldId="630"/>
            <ac:spMk id="2" creationId="{41DC177C-607C-4B03-90DA-F4BBBA50E7C1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971307940" sldId="630"/>
            <ac:spMk id="3" creationId="{196BD30A-28B0-4FFB-904B-D362216FAD4C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971307940" sldId="630"/>
            <ac:spMk id="4" creationId="{73F99DE8-B78A-447E-8C77-834D27ADBD7F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971307940" sldId="630"/>
            <ac:spMk id="4" creationId="{B92AD944-F20F-445E-A07D-9EA55504ED75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971307940" sldId="630"/>
            <ac:spMk id="4" creationId="{D7761E66-60BA-4FB1-8384-0D5418035E61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971307940" sldId="630"/>
            <ac:spMk id="5" creationId="{FB527793-AE94-4307-9159-ECC63BA53891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815738256" sldId="631"/>
        </pc:sldMkLst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815738256" sldId="631"/>
            <ac:spMk id="2" creationId="{04248A49-D5B0-45D8-82BD-B11231B5895F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815738256" sldId="631"/>
            <ac:spMk id="3" creationId="{1D06D200-CD3F-4CDC-8361-4BDDE52AC69B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815738256" sldId="631"/>
            <ac:spMk id="3" creationId="{D6C11459-55D1-4F2B-B0D7-8B0E5D467AEB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815738256" sldId="631"/>
            <ac:spMk id="3" creationId="{FFED35D0-7DC2-4178-A1BC-6C233562E95C}"/>
          </ac:spMkLst>
        </pc:spChg>
        <pc:spChg chg="mod ord">
          <ac:chgData name="Cristian Chilipirea" userId="34ab170da5908fc4" providerId="LiveId" clId="{D6D96D0A-5C36-453B-9247-3B8B8CFFC534}" dt="2021-03-01T21:18:02.989" v="287" actId="27636"/>
          <ac:spMkLst>
            <pc:docMk/>
            <pc:sldMk cId="815738256" sldId="631"/>
            <ac:spMk id="4" creationId="{2C166E76-AE43-4DCE-992D-B90DA09C3BD4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815738256" sldId="631"/>
            <ac:spMk id="5" creationId="{DF4B3245-C95A-4CCE-A40F-8EB1D5679625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815738256" sldId="631"/>
            <ac:spMk id="6" creationId="{8E07D2C5-9352-405F-B6D8-0EC2D742A783}"/>
          </ac:spMkLst>
        </pc:spChg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53222466" sldId="77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842499470" sldId="77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5903512" sldId="79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890679308" sldId="79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42302482" sldId="79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981045716" sldId="80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79959351" sldId="80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601829197" sldId="81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70123499" sldId="82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884671910" sldId="82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650590700" sldId="83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885675428" sldId="83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990409566" sldId="83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984875582" sldId="83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918887584" sldId="85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713319307" sldId="86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90668127" sldId="86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3303853" sldId="86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638341229" sldId="86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236984408" sldId="872"/>
        </pc:sldMkLst>
      </pc:sldChg>
      <pc:sldChg chg="addSp delSp new">
        <pc:chgData name="Cristian Chilipirea" userId="34ab170da5908fc4" providerId="LiveId" clId="{D6D96D0A-5C36-453B-9247-3B8B8CFFC534}" dt="2021-03-01T21:18:56.008" v="413"/>
        <pc:sldMkLst>
          <pc:docMk/>
          <pc:sldMk cId="2748005725" sldId="873"/>
        </pc:sldMkLst>
        <pc:spChg chg="add">
          <ac:chgData name="Cristian Chilipirea" userId="34ab170da5908fc4" providerId="LiveId" clId="{D6D96D0A-5C36-453B-9247-3B8B8CFFC534}" dt="2021-03-01T21:18:56.008" v="413"/>
          <ac:spMkLst>
            <pc:docMk/>
            <pc:sldMk cId="2748005725" sldId="873"/>
            <ac:spMk id="2" creationId="{E225E407-A4B8-4ADD-B67B-4C14ED50C363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748005725" sldId="873"/>
            <ac:spMk id="5" creationId="{C1C48BA7-6A7F-48B2-8344-9A8BA8AC28FD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748005725" sldId="873"/>
            <ac:spMk id="6" creationId="{62834982-2E0D-4E7C-B506-F18BEC91F81F}"/>
          </ac:spMkLst>
        </pc:spChg>
      </pc:sldChg>
      <pc:sldChg chg="delSp modSp add mod">
        <pc:chgData name="Cristian Chilipirea" userId="34ab170da5908fc4" providerId="LiveId" clId="{D6D96D0A-5C36-453B-9247-3B8B8CFFC534}" dt="2021-03-03T06:39:49.321" v="518" actId="790"/>
        <pc:sldMkLst>
          <pc:docMk/>
          <pc:sldMk cId="3473895690" sldId="874"/>
        </pc:sldMkLst>
        <pc:spChg chg="mod">
          <ac:chgData name="Cristian Chilipirea" userId="34ab170da5908fc4" providerId="LiveId" clId="{D6D96D0A-5C36-453B-9247-3B8B8CFFC534}" dt="2021-03-03T06:39:49.321" v="518" actId="790"/>
          <ac:spMkLst>
            <pc:docMk/>
            <pc:sldMk cId="3473895690" sldId="874"/>
            <ac:spMk id="3" creationId="{9189F677-8EA0-46BC-8B01-19CFBD355E97}"/>
          </ac:spMkLst>
        </pc:spChg>
        <pc:spChg chg="del">
          <ac:chgData name="Cristian Chilipirea" userId="34ab170da5908fc4" providerId="LiveId" clId="{D6D96D0A-5C36-453B-9247-3B8B8CFFC534}" dt="2021-03-03T06:39:09.992" v="474" actId="478"/>
          <ac:spMkLst>
            <pc:docMk/>
            <pc:sldMk cId="3473895690" sldId="874"/>
            <ac:spMk id="5" creationId="{656E2977-282D-4014-A5E9-8542E7AA5BD6}"/>
          </ac:spMkLst>
        </pc:spChg>
      </pc:sldChg>
      <pc:sldChg chg="add">
        <pc:chgData name="Cristian Chilipirea" userId="34ab170da5908fc4" providerId="LiveId" clId="{D6D96D0A-5C36-453B-9247-3B8B8CFFC534}" dt="2021-03-03T07:01:02.549" v="521" actId="2890"/>
        <pc:sldMkLst>
          <pc:docMk/>
          <pc:sldMk cId="2654805080" sldId="875"/>
        </pc:sldMkLst>
      </pc:sldChg>
      <pc:sldMasterChg chg="modSp delSldLayout modSldLayout">
        <pc:chgData name="Cristian Chilipirea" userId="34ab170da5908fc4" providerId="LiveId" clId="{D6D96D0A-5C36-453B-9247-3B8B8CFFC534}" dt="2021-03-01T21:18:21.081" v="411" actId="2696"/>
        <pc:sldMasterMkLst>
          <pc:docMk/>
          <pc:sldMasterMk cId="2779709577" sldId="2147483648"/>
        </pc:sldMasterMkLst>
        <pc:spChg chg="mod">
          <ac:chgData name="Cristian Chilipirea" userId="34ab170da5908fc4" providerId="LiveId" clId="{D6D96D0A-5C36-453B-9247-3B8B8CFFC534}" dt="2021-03-01T21:03:27.671" v="47" actId="20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D6D96D0A-5C36-453B-9247-3B8B8CFFC534}" dt="2021-03-01T21:02:36.780" v="37" actId="20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D6D96D0A-5C36-453B-9247-3B8B8CFFC534}" dt="2021-03-01T21:02:36.780" v="37" actId="20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del">
          <pc:chgData name="Cristian Chilipirea" userId="34ab170da5908fc4" providerId="LiveId" clId="{D6D96D0A-5C36-453B-9247-3B8B8CFFC534}" dt="2021-03-01T21:18:20.075" v="288" actId="2696"/>
          <pc:sldLayoutMkLst>
            <pc:docMk/>
            <pc:sldMasterMk cId="2779709577" sldId="2147483648"/>
            <pc:sldLayoutMk cId="722787659" sldId="2147483660"/>
          </pc:sldLayoutMkLst>
        </pc:sldLayoutChg>
        <pc:sldLayoutChg chg="del">
          <pc:chgData name="Cristian Chilipirea" userId="34ab170da5908fc4" providerId="LiveId" clId="{D6D96D0A-5C36-453B-9247-3B8B8CFFC534}" dt="2021-03-01T21:18:20.086" v="289" actId="2696"/>
          <pc:sldLayoutMkLst>
            <pc:docMk/>
            <pc:sldMasterMk cId="2779709577" sldId="2147483648"/>
            <pc:sldLayoutMk cId="1656424114" sldId="2147483661"/>
          </pc:sldLayoutMkLst>
        </pc:sldLayoutChg>
        <pc:sldLayoutChg chg="del">
          <pc:chgData name="Cristian Chilipirea" userId="34ab170da5908fc4" providerId="LiveId" clId="{D6D96D0A-5C36-453B-9247-3B8B8CFFC534}" dt="2021-03-01T21:18:20.096" v="290" actId="2696"/>
          <pc:sldLayoutMkLst>
            <pc:docMk/>
            <pc:sldMasterMk cId="2779709577" sldId="2147483648"/>
            <pc:sldLayoutMk cId="2077547261" sldId="2147483662"/>
          </pc:sldLayoutMkLst>
        </pc:sldLayoutChg>
        <pc:sldLayoutChg chg="del">
          <pc:chgData name="Cristian Chilipirea" userId="34ab170da5908fc4" providerId="LiveId" clId="{D6D96D0A-5C36-453B-9247-3B8B8CFFC534}" dt="2021-03-01T21:18:20.106" v="291" actId="2696"/>
          <pc:sldLayoutMkLst>
            <pc:docMk/>
            <pc:sldMasterMk cId="2779709577" sldId="2147483648"/>
            <pc:sldLayoutMk cId="4003413789" sldId="2147483663"/>
          </pc:sldLayoutMkLst>
        </pc:sldLayoutChg>
        <pc:sldLayoutChg chg="del">
          <pc:chgData name="Cristian Chilipirea" userId="34ab170da5908fc4" providerId="LiveId" clId="{D6D96D0A-5C36-453B-9247-3B8B8CFFC534}" dt="2021-03-01T21:18:20.115" v="292" actId="2696"/>
          <pc:sldLayoutMkLst>
            <pc:docMk/>
            <pc:sldMasterMk cId="2779709577" sldId="2147483648"/>
            <pc:sldLayoutMk cId="2539343635" sldId="2147483664"/>
          </pc:sldLayoutMkLst>
        </pc:sldLayoutChg>
        <pc:sldLayoutChg chg="del">
          <pc:chgData name="Cristian Chilipirea" userId="34ab170da5908fc4" providerId="LiveId" clId="{D6D96D0A-5C36-453B-9247-3B8B8CFFC534}" dt="2021-03-01T21:18:20.125" v="293" actId="2696"/>
          <pc:sldLayoutMkLst>
            <pc:docMk/>
            <pc:sldMasterMk cId="2779709577" sldId="2147483648"/>
            <pc:sldLayoutMk cId="2779135703" sldId="2147483665"/>
          </pc:sldLayoutMkLst>
        </pc:sldLayoutChg>
        <pc:sldLayoutChg chg="del">
          <pc:chgData name="Cristian Chilipirea" userId="34ab170da5908fc4" providerId="LiveId" clId="{D6D96D0A-5C36-453B-9247-3B8B8CFFC534}" dt="2021-03-01T21:18:20.135" v="294" actId="2696"/>
          <pc:sldLayoutMkLst>
            <pc:docMk/>
            <pc:sldMasterMk cId="2779709577" sldId="2147483648"/>
            <pc:sldLayoutMk cId="1628787800" sldId="2147483666"/>
          </pc:sldLayoutMkLst>
        </pc:sldLayoutChg>
        <pc:sldLayoutChg chg="del">
          <pc:chgData name="Cristian Chilipirea" userId="34ab170da5908fc4" providerId="LiveId" clId="{D6D96D0A-5C36-453B-9247-3B8B8CFFC534}" dt="2021-03-01T21:18:20.144" v="295" actId="2696"/>
          <pc:sldLayoutMkLst>
            <pc:docMk/>
            <pc:sldMasterMk cId="2779709577" sldId="2147483648"/>
            <pc:sldLayoutMk cId="2872828003" sldId="2147483667"/>
          </pc:sldLayoutMkLst>
        </pc:sldLayoutChg>
        <pc:sldLayoutChg chg="del">
          <pc:chgData name="Cristian Chilipirea" userId="34ab170da5908fc4" providerId="LiveId" clId="{D6D96D0A-5C36-453B-9247-3B8B8CFFC534}" dt="2021-03-01T21:18:20.154" v="296" actId="2696"/>
          <pc:sldLayoutMkLst>
            <pc:docMk/>
            <pc:sldMasterMk cId="2779709577" sldId="2147483648"/>
            <pc:sldLayoutMk cId="3635220511" sldId="2147483668"/>
          </pc:sldLayoutMkLst>
        </pc:sldLayoutChg>
        <pc:sldLayoutChg chg="del">
          <pc:chgData name="Cristian Chilipirea" userId="34ab170da5908fc4" providerId="LiveId" clId="{D6D96D0A-5C36-453B-9247-3B8B8CFFC534}" dt="2021-03-01T21:18:20.163" v="297" actId="2696"/>
          <pc:sldLayoutMkLst>
            <pc:docMk/>
            <pc:sldMasterMk cId="2779709577" sldId="2147483648"/>
            <pc:sldLayoutMk cId="3834304379" sldId="2147483669"/>
          </pc:sldLayoutMkLst>
        </pc:sldLayoutChg>
        <pc:sldLayoutChg chg="del">
          <pc:chgData name="Cristian Chilipirea" userId="34ab170da5908fc4" providerId="LiveId" clId="{D6D96D0A-5C36-453B-9247-3B8B8CFFC534}" dt="2021-03-01T21:18:20.172" v="298" actId="2696"/>
          <pc:sldLayoutMkLst>
            <pc:docMk/>
            <pc:sldMasterMk cId="2779709577" sldId="2147483648"/>
            <pc:sldLayoutMk cId="586427093" sldId="2147483670"/>
          </pc:sldLayoutMkLst>
        </pc:sldLayoutChg>
        <pc:sldLayoutChg chg="del">
          <pc:chgData name="Cristian Chilipirea" userId="34ab170da5908fc4" providerId="LiveId" clId="{D6D96D0A-5C36-453B-9247-3B8B8CFFC534}" dt="2021-03-01T21:18:20.181" v="299" actId="2696"/>
          <pc:sldLayoutMkLst>
            <pc:docMk/>
            <pc:sldMasterMk cId="2779709577" sldId="2147483648"/>
            <pc:sldLayoutMk cId="4153568298" sldId="2147483671"/>
          </pc:sldLayoutMkLst>
        </pc:sldLayoutChg>
        <pc:sldLayoutChg chg="del">
          <pc:chgData name="Cristian Chilipirea" userId="34ab170da5908fc4" providerId="LiveId" clId="{D6D96D0A-5C36-453B-9247-3B8B8CFFC534}" dt="2021-03-01T21:18:20.190" v="300" actId="2696"/>
          <pc:sldLayoutMkLst>
            <pc:docMk/>
            <pc:sldMasterMk cId="2779709577" sldId="2147483648"/>
            <pc:sldLayoutMk cId="2067136336" sldId="2147483672"/>
          </pc:sldLayoutMkLst>
        </pc:sldLayoutChg>
        <pc:sldLayoutChg chg="del">
          <pc:chgData name="Cristian Chilipirea" userId="34ab170da5908fc4" providerId="LiveId" clId="{D6D96D0A-5C36-453B-9247-3B8B8CFFC534}" dt="2021-03-01T21:18:20.199" v="301" actId="2696"/>
          <pc:sldLayoutMkLst>
            <pc:docMk/>
            <pc:sldMasterMk cId="2779709577" sldId="2147483648"/>
            <pc:sldLayoutMk cId="572607127" sldId="2147483673"/>
          </pc:sldLayoutMkLst>
        </pc:sldLayoutChg>
        <pc:sldLayoutChg chg="del">
          <pc:chgData name="Cristian Chilipirea" userId="34ab170da5908fc4" providerId="LiveId" clId="{D6D96D0A-5C36-453B-9247-3B8B8CFFC534}" dt="2021-03-01T21:18:20.208" v="302" actId="2696"/>
          <pc:sldLayoutMkLst>
            <pc:docMk/>
            <pc:sldMasterMk cId="2779709577" sldId="2147483648"/>
            <pc:sldLayoutMk cId="3368455789" sldId="2147483674"/>
          </pc:sldLayoutMkLst>
        </pc:sldLayoutChg>
        <pc:sldLayoutChg chg="del">
          <pc:chgData name="Cristian Chilipirea" userId="34ab170da5908fc4" providerId="LiveId" clId="{D6D96D0A-5C36-453B-9247-3B8B8CFFC534}" dt="2021-03-01T21:18:20.217" v="303" actId="2696"/>
          <pc:sldLayoutMkLst>
            <pc:docMk/>
            <pc:sldMasterMk cId="2779709577" sldId="2147483648"/>
            <pc:sldLayoutMk cId="1667741610" sldId="2147483675"/>
          </pc:sldLayoutMkLst>
        </pc:sldLayoutChg>
        <pc:sldLayoutChg chg="del">
          <pc:chgData name="Cristian Chilipirea" userId="34ab170da5908fc4" providerId="LiveId" clId="{D6D96D0A-5C36-453B-9247-3B8B8CFFC534}" dt="2021-03-01T21:18:20.226" v="304" actId="2696"/>
          <pc:sldLayoutMkLst>
            <pc:docMk/>
            <pc:sldMasterMk cId="2779709577" sldId="2147483648"/>
            <pc:sldLayoutMk cId="2194516813" sldId="2147483676"/>
          </pc:sldLayoutMkLst>
        </pc:sldLayoutChg>
        <pc:sldLayoutChg chg="del">
          <pc:chgData name="Cristian Chilipirea" userId="34ab170da5908fc4" providerId="LiveId" clId="{D6D96D0A-5C36-453B-9247-3B8B8CFFC534}" dt="2021-03-01T21:18:20.235" v="305" actId="2696"/>
          <pc:sldLayoutMkLst>
            <pc:docMk/>
            <pc:sldMasterMk cId="2779709577" sldId="2147483648"/>
            <pc:sldLayoutMk cId="82668316" sldId="2147483677"/>
          </pc:sldLayoutMkLst>
        </pc:sldLayoutChg>
        <pc:sldLayoutChg chg="del">
          <pc:chgData name="Cristian Chilipirea" userId="34ab170da5908fc4" providerId="LiveId" clId="{D6D96D0A-5C36-453B-9247-3B8B8CFFC534}" dt="2021-03-01T21:18:20.244" v="306" actId="2696"/>
          <pc:sldLayoutMkLst>
            <pc:docMk/>
            <pc:sldMasterMk cId="2779709577" sldId="2147483648"/>
            <pc:sldLayoutMk cId="340892221" sldId="2147483678"/>
          </pc:sldLayoutMkLst>
        </pc:sldLayoutChg>
        <pc:sldLayoutChg chg="del">
          <pc:chgData name="Cristian Chilipirea" userId="34ab170da5908fc4" providerId="LiveId" clId="{D6D96D0A-5C36-453B-9247-3B8B8CFFC534}" dt="2021-03-01T21:18:20.253" v="307" actId="2696"/>
          <pc:sldLayoutMkLst>
            <pc:docMk/>
            <pc:sldMasterMk cId="2779709577" sldId="2147483648"/>
            <pc:sldLayoutMk cId="1856238181" sldId="2147483679"/>
          </pc:sldLayoutMkLst>
        </pc:sldLayoutChg>
        <pc:sldLayoutChg chg="del">
          <pc:chgData name="Cristian Chilipirea" userId="34ab170da5908fc4" providerId="LiveId" clId="{D6D96D0A-5C36-453B-9247-3B8B8CFFC534}" dt="2021-03-01T21:18:20.262" v="308" actId="2696"/>
          <pc:sldLayoutMkLst>
            <pc:docMk/>
            <pc:sldMasterMk cId="2779709577" sldId="2147483648"/>
            <pc:sldLayoutMk cId="2595456476" sldId="2147483680"/>
          </pc:sldLayoutMkLst>
        </pc:sldLayoutChg>
        <pc:sldLayoutChg chg="del">
          <pc:chgData name="Cristian Chilipirea" userId="34ab170da5908fc4" providerId="LiveId" clId="{D6D96D0A-5C36-453B-9247-3B8B8CFFC534}" dt="2021-03-01T21:18:20.271" v="309" actId="2696"/>
          <pc:sldLayoutMkLst>
            <pc:docMk/>
            <pc:sldMasterMk cId="2779709577" sldId="2147483648"/>
            <pc:sldLayoutMk cId="1118138610" sldId="2147483681"/>
          </pc:sldLayoutMkLst>
        </pc:sldLayoutChg>
        <pc:sldLayoutChg chg="del">
          <pc:chgData name="Cristian Chilipirea" userId="34ab170da5908fc4" providerId="LiveId" clId="{D6D96D0A-5C36-453B-9247-3B8B8CFFC534}" dt="2021-03-01T21:18:20.280" v="310" actId="2696"/>
          <pc:sldLayoutMkLst>
            <pc:docMk/>
            <pc:sldMasterMk cId="2779709577" sldId="2147483648"/>
            <pc:sldLayoutMk cId="596964668" sldId="2147483682"/>
          </pc:sldLayoutMkLst>
        </pc:sldLayoutChg>
        <pc:sldLayoutChg chg="del">
          <pc:chgData name="Cristian Chilipirea" userId="34ab170da5908fc4" providerId="LiveId" clId="{D6D96D0A-5C36-453B-9247-3B8B8CFFC534}" dt="2021-03-01T21:18:20.288" v="311" actId="2696"/>
          <pc:sldLayoutMkLst>
            <pc:docMk/>
            <pc:sldMasterMk cId="2779709577" sldId="2147483648"/>
            <pc:sldLayoutMk cId="1614241703" sldId="2147483683"/>
          </pc:sldLayoutMkLst>
        </pc:sldLayoutChg>
        <pc:sldLayoutChg chg="del">
          <pc:chgData name="Cristian Chilipirea" userId="34ab170da5908fc4" providerId="LiveId" clId="{D6D96D0A-5C36-453B-9247-3B8B8CFFC534}" dt="2021-03-01T21:18:20.297" v="312" actId="2696"/>
          <pc:sldLayoutMkLst>
            <pc:docMk/>
            <pc:sldMasterMk cId="2779709577" sldId="2147483648"/>
            <pc:sldLayoutMk cId="4138787383" sldId="2147483684"/>
          </pc:sldLayoutMkLst>
        </pc:sldLayoutChg>
        <pc:sldLayoutChg chg="del">
          <pc:chgData name="Cristian Chilipirea" userId="34ab170da5908fc4" providerId="LiveId" clId="{D6D96D0A-5C36-453B-9247-3B8B8CFFC534}" dt="2021-03-01T21:18:20.306" v="313" actId="2696"/>
          <pc:sldLayoutMkLst>
            <pc:docMk/>
            <pc:sldMasterMk cId="2779709577" sldId="2147483648"/>
            <pc:sldLayoutMk cId="3090574948" sldId="2147483685"/>
          </pc:sldLayoutMkLst>
        </pc:sldLayoutChg>
        <pc:sldLayoutChg chg="del">
          <pc:chgData name="Cristian Chilipirea" userId="34ab170da5908fc4" providerId="LiveId" clId="{D6D96D0A-5C36-453B-9247-3B8B8CFFC534}" dt="2021-03-01T21:18:20.315" v="314" actId="2696"/>
          <pc:sldLayoutMkLst>
            <pc:docMk/>
            <pc:sldMasterMk cId="2779709577" sldId="2147483648"/>
            <pc:sldLayoutMk cId="670314914" sldId="2147483686"/>
          </pc:sldLayoutMkLst>
        </pc:sldLayoutChg>
        <pc:sldLayoutChg chg="del">
          <pc:chgData name="Cristian Chilipirea" userId="34ab170da5908fc4" providerId="LiveId" clId="{D6D96D0A-5C36-453B-9247-3B8B8CFFC534}" dt="2021-03-01T21:18:20.324" v="315" actId="2696"/>
          <pc:sldLayoutMkLst>
            <pc:docMk/>
            <pc:sldMasterMk cId="2779709577" sldId="2147483648"/>
            <pc:sldLayoutMk cId="3846241673" sldId="2147483687"/>
          </pc:sldLayoutMkLst>
        </pc:sldLayoutChg>
        <pc:sldLayoutChg chg="del">
          <pc:chgData name="Cristian Chilipirea" userId="34ab170da5908fc4" providerId="LiveId" clId="{D6D96D0A-5C36-453B-9247-3B8B8CFFC534}" dt="2021-03-01T21:18:20.332" v="316" actId="2696"/>
          <pc:sldLayoutMkLst>
            <pc:docMk/>
            <pc:sldMasterMk cId="2779709577" sldId="2147483648"/>
            <pc:sldLayoutMk cId="3034625056" sldId="2147483688"/>
          </pc:sldLayoutMkLst>
        </pc:sldLayoutChg>
        <pc:sldLayoutChg chg="del">
          <pc:chgData name="Cristian Chilipirea" userId="34ab170da5908fc4" providerId="LiveId" clId="{D6D96D0A-5C36-453B-9247-3B8B8CFFC534}" dt="2021-03-01T21:18:20.341" v="317" actId="2696"/>
          <pc:sldLayoutMkLst>
            <pc:docMk/>
            <pc:sldMasterMk cId="2779709577" sldId="2147483648"/>
            <pc:sldLayoutMk cId="4071792149" sldId="2147483689"/>
          </pc:sldLayoutMkLst>
        </pc:sldLayoutChg>
        <pc:sldLayoutChg chg="del">
          <pc:chgData name="Cristian Chilipirea" userId="34ab170da5908fc4" providerId="LiveId" clId="{D6D96D0A-5C36-453B-9247-3B8B8CFFC534}" dt="2021-03-01T21:18:20.350" v="318" actId="2696"/>
          <pc:sldLayoutMkLst>
            <pc:docMk/>
            <pc:sldMasterMk cId="2779709577" sldId="2147483648"/>
            <pc:sldLayoutMk cId="3071424066" sldId="2147483690"/>
          </pc:sldLayoutMkLst>
        </pc:sldLayoutChg>
        <pc:sldLayoutChg chg="del">
          <pc:chgData name="Cristian Chilipirea" userId="34ab170da5908fc4" providerId="LiveId" clId="{D6D96D0A-5C36-453B-9247-3B8B8CFFC534}" dt="2021-03-01T21:18:20.358" v="319" actId="2696"/>
          <pc:sldLayoutMkLst>
            <pc:docMk/>
            <pc:sldMasterMk cId="2779709577" sldId="2147483648"/>
            <pc:sldLayoutMk cId="1626231242" sldId="2147483691"/>
          </pc:sldLayoutMkLst>
        </pc:sldLayoutChg>
        <pc:sldLayoutChg chg="del">
          <pc:chgData name="Cristian Chilipirea" userId="34ab170da5908fc4" providerId="LiveId" clId="{D6D96D0A-5C36-453B-9247-3B8B8CFFC534}" dt="2021-03-01T21:18:20.367" v="320" actId="2696"/>
          <pc:sldLayoutMkLst>
            <pc:docMk/>
            <pc:sldMasterMk cId="2779709577" sldId="2147483648"/>
            <pc:sldLayoutMk cId="3566817315" sldId="2147483692"/>
          </pc:sldLayoutMkLst>
        </pc:sldLayoutChg>
        <pc:sldLayoutChg chg="del">
          <pc:chgData name="Cristian Chilipirea" userId="34ab170da5908fc4" providerId="LiveId" clId="{D6D96D0A-5C36-453B-9247-3B8B8CFFC534}" dt="2021-03-01T21:18:20.375" v="321" actId="2696"/>
          <pc:sldLayoutMkLst>
            <pc:docMk/>
            <pc:sldMasterMk cId="2779709577" sldId="2147483648"/>
            <pc:sldLayoutMk cId="567641804" sldId="2147483693"/>
          </pc:sldLayoutMkLst>
        </pc:sldLayoutChg>
        <pc:sldLayoutChg chg="del">
          <pc:chgData name="Cristian Chilipirea" userId="34ab170da5908fc4" providerId="LiveId" clId="{D6D96D0A-5C36-453B-9247-3B8B8CFFC534}" dt="2021-03-01T21:18:20.383" v="322" actId="2696"/>
          <pc:sldLayoutMkLst>
            <pc:docMk/>
            <pc:sldMasterMk cId="2779709577" sldId="2147483648"/>
            <pc:sldLayoutMk cId="2035510795" sldId="2147483694"/>
          </pc:sldLayoutMkLst>
        </pc:sldLayoutChg>
        <pc:sldLayoutChg chg="del">
          <pc:chgData name="Cristian Chilipirea" userId="34ab170da5908fc4" providerId="LiveId" clId="{D6D96D0A-5C36-453B-9247-3B8B8CFFC534}" dt="2021-03-01T21:18:20.392" v="323" actId="2696"/>
          <pc:sldLayoutMkLst>
            <pc:docMk/>
            <pc:sldMasterMk cId="2779709577" sldId="2147483648"/>
            <pc:sldLayoutMk cId="1513028511" sldId="2147483695"/>
          </pc:sldLayoutMkLst>
        </pc:sldLayoutChg>
        <pc:sldLayoutChg chg="del">
          <pc:chgData name="Cristian Chilipirea" userId="34ab170da5908fc4" providerId="LiveId" clId="{D6D96D0A-5C36-453B-9247-3B8B8CFFC534}" dt="2021-03-01T21:18:20.400" v="324" actId="2696"/>
          <pc:sldLayoutMkLst>
            <pc:docMk/>
            <pc:sldMasterMk cId="2779709577" sldId="2147483648"/>
            <pc:sldLayoutMk cId="2026653558" sldId="2147483696"/>
          </pc:sldLayoutMkLst>
        </pc:sldLayoutChg>
        <pc:sldLayoutChg chg="del">
          <pc:chgData name="Cristian Chilipirea" userId="34ab170da5908fc4" providerId="LiveId" clId="{D6D96D0A-5C36-453B-9247-3B8B8CFFC534}" dt="2021-03-01T21:18:20.409" v="325" actId="2696"/>
          <pc:sldLayoutMkLst>
            <pc:docMk/>
            <pc:sldMasterMk cId="2779709577" sldId="2147483648"/>
            <pc:sldLayoutMk cId="167184826" sldId="2147483697"/>
          </pc:sldLayoutMkLst>
        </pc:sldLayoutChg>
        <pc:sldLayoutChg chg="del">
          <pc:chgData name="Cristian Chilipirea" userId="34ab170da5908fc4" providerId="LiveId" clId="{D6D96D0A-5C36-453B-9247-3B8B8CFFC534}" dt="2021-03-01T21:18:20.418" v="326" actId="2696"/>
          <pc:sldLayoutMkLst>
            <pc:docMk/>
            <pc:sldMasterMk cId="2779709577" sldId="2147483648"/>
            <pc:sldLayoutMk cId="2998465074" sldId="2147483698"/>
          </pc:sldLayoutMkLst>
        </pc:sldLayoutChg>
        <pc:sldLayoutChg chg="del">
          <pc:chgData name="Cristian Chilipirea" userId="34ab170da5908fc4" providerId="LiveId" clId="{D6D96D0A-5C36-453B-9247-3B8B8CFFC534}" dt="2021-03-01T21:18:20.426" v="327" actId="2696"/>
          <pc:sldLayoutMkLst>
            <pc:docMk/>
            <pc:sldMasterMk cId="2779709577" sldId="2147483648"/>
            <pc:sldLayoutMk cId="1874788768" sldId="2147483699"/>
          </pc:sldLayoutMkLst>
        </pc:sldLayoutChg>
        <pc:sldLayoutChg chg="del">
          <pc:chgData name="Cristian Chilipirea" userId="34ab170da5908fc4" providerId="LiveId" clId="{D6D96D0A-5C36-453B-9247-3B8B8CFFC534}" dt="2021-03-01T21:18:20.434" v="328" actId="2696"/>
          <pc:sldLayoutMkLst>
            <pc:docMk/>
            <pc:sldMasterMk cId="2779709577" sldId="2147483648"/>
            <pc:sldLayoutMk cId="354681522" sldId="2147483700"/>
          </pc:sldLayoutMkLst>
        </pc:sldLayoutChg>
        <pc:sldLayoutChg chg="del">
          <pc:chgData name="Cristian Chilipirea" userId="34ab170da5908fc4" providerId="LiveId" clId="{D6D96D0A-5C36-453B-9247-3B8B8CFFC534}" dt="2021-03-01T21:18:20.443" v="329" actId="2696"/>
          <pc:sldLayoutMkLst>
            <pc:docMk/>
            <pc:sldMasterMk cId="2779709577" sldId="2147483648"/>
            <pc:sldLayoutMk cId="2277334272" sldId="2147483701"/>
          </pc:sldLayoutMkLst>
        </pc:sldLayoutChg>
        <pc:sldLayoutChg chg="del">
          <pc:chgData name="Cristian Chilipirea" userId="34ab170da5908fc4" providerId="LiveId" clId="{D6D96D0A-5C36-453B-9247-3B8B8CFFC534}" dt="2021-03-01T21:18:20.452" v="330" actId="2696"/>
          <pc:sldLayoutMkLst>
            <pc:docMk/>
            <pc:sldMasterMk cId="2779709577" sldId="2147483648"/>
            <pc:sldLayoutMk cId="2982523462" sldId="2147483702"/>
          </pc:sldLayoutMkLst>
        </pc:sldLayoutChg>
        <pc:sldLayoutChg chg="del">
          <pc:chgData name="Cristian Chilipirea" userId="34ab170da5908fc4" providerId="LiveId" clId="{D6D96D0A-5C36-453B-9247-3B8B8CFFC534}" dt="2021-03-01T21:18:20.460" v="331" actId="2696"/>
          <pc:sldLayoutMkLst>
            <pc:docMk/>
            <pc:sldMasterMk cId="2779709577" sldId="2147483648"/>
            <pc:sldLayoutMk cId="3715910630" sldId="2147483703"/>
          </pc:sldLayoutMkLst>
        </pc:sldLayoutChg>
        <pc:sldLayoutChg chg="del">
          <pc:chgData name="Cristian Chilipirea" userId="34ab170da5908fc4" providerId="LiveId" clId="{D6D96D0A-5C36-453B-9247-3B8B8CFFC534}" dt="2021-03-01T21:18:20.469" v="332" actId="2696"/>
          <pc:sldLayoutMkLst>
            <pc:docMk/>
            <pc:sldMasterMk cId="2779709577" sldId="2147483648"/>
            <pc:sldLayoutMk cId="2600563022" sldId="2147483704"/>
          </pc:sldLayoutMkLst>
        </pc:sldLayoutChg>
        <pc:sldLayoutChg chg="del">
          <pc:chgData name="Cristian Chilipirea" userId="34ab170da5908fc4" providerId="LiveId" clId="{D6D96D0A-5C36-453B-9247-3B8B8CFFC534}" dt="2021-03-01T21:18:20.478" v="333" actId="2696"/>
          <pc:sldLayoutMkLst>
            <pc:docMk/>
            <pc:sldMasterMk cId="2779709577" sldId="2147483648"/>
            <pc:sldLayoutMk cId="2567064990" sldId="2147483705"/>
          </pc:sldLayoutMkLst>
        </pc:sldLayoutChg>
        <pc:sldLayoutChg chg="del">
          <pc:chgData name="Cristian Chilipirea" userId="34ab170da5908fc4" providerId="LiveId" clId="{D6D96D0A-5C36-453B-9247-3B8B8CFFC534}" dt="2021-03-01T21:18:20.487" v="334" actId="2696"/>
          <pc:sldLayoutMkLst>
            <pc:docMk/>
            <pc:sldMasterMk cId="2779709577" sldId="2147483648"/>
            <pc:sldLayoutMk cId="4148478255" sldId="2147483706"/>
          </pc:sldLayoutMkLst>
        </pc:sldLayoutChg>
        <pc:sldLayoutChg chg="del">
          <pc:chgData name="Cristian Chilipirea" userId="34ab170da5908fc4" providerId="LiveId" clId="{D6D96D0A-5C36-453B-9247-3B8B8CFFC534}" dt="2021-03-01T21:18:20.495" v="335" actId="2696"/>
          <pc:sldLayoutMkLst>
            <pc:docMk/>
            <pc:sldMasterMk cId="2779709577" sldId="2147483648"/>
            <pc:sldLayoutMk cId="1792153276" sldId="2147483707"/>
          </pc:sldLayoutMkLst>
        </pc:sldLayoutChg>
        <pc:sldLayoutChg chg="del">
          <pc:chgData name="Cristian Chilipirea" userId="34ab170da5908fc4" providerId="LiveId" clId="{D6D96D0A-5C36-453B-9247-3B8B8CFFC534}" dt="2021-03-01T21:18:20.503" v="336" actId="2696"/>
          <pc:sldLayoutMkLst>
            <pc:docMk/>
            <pc:sldMasterMk cId="2779709577" sldId="2147483648"/>
            <pc:sldLayoutMk cId="3292751879" sldId="2147483708"/>
          </pc:sldLayoutMkLst>
        </pc:sldLayoutChg>
        <pc:sldLayoutChg chg="del">
          <pc:chgData name="Cristian Chilipirea" userId="34ab170da5908fc4" providerId="LiveId" clId="{D6D96D0A-5C36-453B-9247-3B8B8CFFC534}" dt="2021-03-01T21:18:20.512" v="337" actId="2696"/>
          <pc:sldLayoutMkLst>
            <pc:docMk/>
            <pc:sldMasterMk cId="2779709577" sldId="2147483648"/>
            <pc:sldLayoutMk cId="71244239" sldId="2147483709"/>
          </pc:sldLayoutMkLst>
        </pc:sldLayoutChg>
        <pc:sldLayoutChg chg="del">
          <pc:chgData name="Cristian Chilipirea" userId="34ab170da5908fc4" providerId="LiveId" clId="{D6D96D0A-5C36-453B-9247-3B8B8CFFC534}" dt="2021-03-01T21:18:20.520" v="338" actId="2696"/>
          <pc:sldLayoutMkLst>
            <pc:docMk/>
            <pc:sldMasterMk cId="2779709577" sldId="2147483648"/>
            <pc:sldLayoutMk cId="885460888" sldId="2147483710"/>
          </pc:sldLayoutMkLst>
        </pc:sldLayoutChg>
        <pc:sldLayoutChg chg="del">
          <pc:chgData name="Cristian Chilipirea" userId="34ab170da5908fc4" providerId="LiveId" clId="{D6D96D0A-5C36-453B-9247-3B8B8CFFC534}" dt="2021-03-01T21:18:20.528" v="339" actId="2696"/>
          <pc:sldLayoutMkLst>
            <pc:docMk/>
            <pc:sldMasterMk cId="2779709577" sldId="2147483648"/>
            <pc:sldLayoutMk cId="4129825988" sldId="2147483711"/>
          </pc:sldLayoutMkLst>
        </pc:sldLayoutChg>
        <pc:sldLayoutChg chg="del">
          <pc:chgData name="Cristian Chilipirea" userId="34ab170da5908fc4" providerId="LiveId" clId="{D6D96D0A-5C36-453B-9247-3B8B8CFFC534}" dt="2021-03-01T21:18:20.536" v="340" actId="2696"/>
          <pc:sldLayoutMkLst>
            <pc:docMk/>
            <pc:sldMasterMk cId="2779709577" sldId="2147483648"/>
            <pc:sldLayoutMk cId="1836694915" sldId="2147483712"/>
          </pc:sldLayoutMkLst>
        </pc:sldLayoutChg>
        <pc:sldLayoutChg chg="del">
          <pc:chgData name="Cristian Chilipirea" userId="34ab170da5908fc4" providerId="LiveId" clId="{D6D96D0A-5C36-453B-9247-3B8B8CFFC534}" dt="2021-03-01T21:18:20.544" v="341" actId="2696"/>
          <pc:sldLayoutMkLst>
            <pc:docMk/>
            <pc:sldMasterMk cId="2779709577" sldId="2147483648"/>
            <pc:sldLayoutMk cId="2592793597" sldId="2147483713"/>
          </pc:sldLayoutMkLst>
        </pc:sldLayoutChg>
        <pc:sldLayoutChg chg="del">
          <pc:chgData name="Cristian Chilipirea" userId="34ab170da5908fc4" providerId="LiveId" clId="{D6D96D0A-5C36-453B-9247-3B8B8CFFC534}" dt="2021-03-01T21:18:20.552" v="342" actId="2696"/>
          <pc:sldLayoutMkLst>
            <pc:docMk/>
            <pc:sldMasterMk cId="2779709577" sldId="2147483648"/>
            <pc:sldLayoutMk cId="3512402785" sldId="2147483714"/>
          </pc:sldLayoutMkLst>
        </pc:sldLayoutChg>
        <pc:sldLayoutChg chg="del">
          <pc:chgData name="Cristian Chilipirea" userId="34ab170da5908fc4" providerId="LiveId" clId="{D6D96D0A-5C36-453B-9247-3B8B8CFFC534}" dt="2021-03-01T21:18:20.561" v="343" actId="2696"/>
          <pc:sldLayoutMkLst>
            <pc:docMk/>
            <pc:sldMasterMk cId="2779709577" sldId="2147483648"/>
            <pc:sldLayoutMk cId="2085353713" sldId="2147483715"/>
          </pc:sldLayoutMkLst>
        </pc:sldLayoutChg>
        <pc:sldLayoutChg chg="del">
          <pc:chgData name="Cristian Chilipirea" userId="34ab170da5908fc4" providerId="LiveId" clId="{D6D96D0A-5C36-453B-9247-3B8B8CFFC534}" dt="2021-03-01T21:18:20.569" v="344" actId="2696"/>
          <pc:sldLayoutMkLst>
            <pc:docMk/>
            <pc:sldMasterMk cId="2779709577" sldId="2147483648"/>
            <pc:sldLayoutMk cId="1584407519" sldId="2147483716"/>
          </pc:sldLayoutMkLst>
        </pc:sldLayoutChg>
        <pc:sldLayoutChg chg="del">
          <pc:chgData name="Cristian Chilipirea" userId="34ab170da5908fc4" providerId="LiveId" clId="{D6D96D0A-5C36-453B-9247-3B8B8CFFC534}" dt="2021-03-01T21:18:20.578" v="345" actId="2696"/>
          <pc:sldLayoutMkLst>
            <pc:docMk/>
            <pc:sldMasterMk cId="2779709577" sldId="2147483648"/>
            <pc:sldLayoutMk cId="1989122180" sldId="2147483717"/>
          </pc:sldLayoutMkLst>
        </pc:sldLayoutChg>
        <pc:sldLayoutChg chg="del">
          <pc:chgData name="Cristian Chilipirea" userId="34ab170da5908fc4" providerId="LiveId" clId="{D6D96D0A-5C36-453B-9247-3B8B8CFFC534}" dt="2021-03-01T21:18:20.586" v="346" actId="2696"/>
          <pc:sldLayoutMkLst>
            <pc:docMk/>
            <pc:sldMasterMk cId="2779709577" sldId="2147483648"/>
            <pc:sldLayoutMk cId="911741336" sldId="2147483718"/>
          </pc:sldLayoutMkLst>
        </pc:sldLayoutChg>
        <pc:sldLayoutChg chg="del">
          <pc:chgData name="Cristian Chilipirea" userId="34ab170da5908fc4" providerId="LiveId" clId="{D6D96D0A-5C36-453B-9247-3B8B8CFFC534}" dt="2021-03-01T21:18:20.595" v="347" actId="2696"/>
          <pc:sldLayoutMkLst>
            <pc:docMk/>
            <pc:sldMasterMk cId="2779709577" sldId="2147483648"/>
            <pc:sldLayoutMk cId="1003684285" sldId="2147483719"/>
          </pc:sldLayoutMkLst>
        </pc:sldLayoutChg>
        <pc:sldLayoutChg chg="del">
          <pc:chgData name="Cristian Chilipirea" userId="34ab170da5908fc4" providerId="LiveId" clId="{D6D96D0A-5C36-453B-9247-3B8B8CFFC534}" dt="2021-03-01T21:18:20.603" v="348" actId="2696"/>
          <pc:sldLayoutMkLst>
            <pc:docMk/>
            <pc:sldMasterMk cId="2779709577" sldId="2147483648"/>
            <pc:sldLayoutMk cId="3069122884" sldId="2147483720"/>
          </pc:sldLayoutMkLst>
        </pc:sldLayoutChg>
        <pc:sldLayoutChg chg="del">
          <pc:chgData name="Cristian Chilipirea" userId="34ab170da5908fc4" providerId="LiveId" clId="{D6D96D0A-5C36-453B-9247-3B8B8CFFC534}" dt="2021-03-01T21:18:20.611" v="349" actId="2696"/>
          <pc:sldLayoutMkLst>
            <pc:docMk/>
            <pc:sldMasterMk cId="2779709577" sldId="2147483648"/>
            <pc:sldLayoutMk cId="3630166723" sldId="2147483721"/>
          </pc:sldLayoutMkLst>
        </pc:sldLayoutChg>
        <pc:sldLayoutChg chg="del">
          <pc:chgData name="Cristian Chilipirea" userId="34ab170da5908fc4" providerId="LiveId" clId="{D6D96D0A-5C36-453B-9247-3B8B8CFFC534}" dt="2021-03-01T21:18:20.621" v="350" actId="2696"/>
          <pc:sldLayoutMkLst>
            <pc:docMk/>
            <pc:sldMasterMk cId="2779709577" sldId="2147483648"/>
            <pc:sldLayoutMk cId="3546486528" sldId="2147483722"/>
          </pc:sldLayoutMkLst>
        </pc:sldLayoutChg>
        <pc:sldLayoutChg chg="del">
          <pc:chgData name="Cristian Chilipirea" userId="34ab170da5908fc4" providerId="LiveId" clId="{D6D96D0A-5C36-453B-9247-3B8B8CFFC534}" dt="2021-03-01T21:18:20.630" v="351" actId="2696"/>
          <pc:sldLayoutMkLst>
            <pc:docMk/>
            <pc:sldMasterMk cId="2779709577" sldId="2147483648"/>
            <pc:sldLayoutMk cId="26669767" sldId="2147483723"/>
          </pc:sldLayoutMkLst>
        </pc:sldLayoutChg>
        <pc:sldLayoutChg chg="del">
          <pc:chgData name="Cristian Chilipirea" userId="34ab170da5908fc4" providerId="LiveId" clId="{D6D96D0A-5C36-453B-9247-3B8B8CFFC534}" dt="2021-03-01T21:18:20.640" v="352" actId="2696"/>
          <pc:sldLayoutMkLst>
            <pc:docMk/>
            <pc:sldMasterMk cId="2779709577" sldId="2147483648"/>
            <pc:sldLayoutMk cId="490634034" sldId="2147483724"/>
          </pc:sldLayoutMkLst>
        </pc:sldLayoutChg>
        <pc:sldLayoutChg chg="del">
          <pc:chgData name="Cristian Chilipirea" userId="34ab170da5908fc4" providerId="LiveId" clId="{D6D96D0A-5C36-453B-9247-3B8B8CFFC534}" dt="2021-03-01T21:18:20.648" v="353" actId="2696"/>
          <pc:sldLayoutMkLst>
            <pc:docMk/>
            <pc:sldMasterMk cId="2779709577" sldId="2147483648"/>
            <pc:sldLayoutMk cId="3793703547" sldId="2147483725"/>
          </pc:sldLayoutMkLst>
        </pc:sldLayoutChg>
        <pc:sldLayoutChg chg="del">
          <pc:chgData name="Cristian Chilipirea" userId="34ab170da5908fc4" providerId="LiveId" clId="{D6D96D0A-5C36-453B-9247-3B8B8CFFC534}" dt="2021-03-01T21:18:20.656" v="354" actId="2696"/>
          <pc:sldLayoutMkLst>
            <pc:docMk/>
            <pc:sldMasterMk cId="2779709577" sldId="2147483648"/>
            <pc:sldLayoutMk cId="1475911170" sldId="2147483726"/>
          </pc:sldLayoutMkLst>
        </pc:sldLayoutChg>
        <pc:sldLayoutChg chg="del">
          <pc:chgData name="Cristian Chilipirea" userId="34ab170da5908fc4" providerId="LiveId" clId="{D6D96D0A-5C36-453B-9247-3B8B8CFFC534}" dt="2021-03-01T21:18:20.664" v="355" actId="2696"/>
          <pc:sldLayoutMkLst>
            <pc:docMk/>
            <pc:sldMasterMk cId="2779709577" sldId="2147483648"/>
            <pc:sldLayoutMk cId="564904939" sldId="2147483727"/>
          </pc:sldLayoutMkLst>
        </pc:sldLayoutChg>
        <pc:sldLayoutChg chg="del">
          <pc:chgData name="Cristian Chilipirea" userId="34ab170da5908fc4" providerId="LiveId" clId="{D6D96D0A-5C36-453B-9247-3B8B8CFFC534}" dt="2021-03-01T21:18:20.672" v="356" actId="2696"/>
          <pc:sldLayoutMkLst>
            <pc:docMk/>
            <pc:sldMasterMk cId="2779709577" sldId="2147483648"/>
            <pc:sldLayoutMk cId="1780102750" sldId="2147483728"/>
          </pc:sldLayoutMkLst>
        </pc:sldLayoutChg>
        <pc:sldLayoutChg chg="del">
          <pc:chgData name="Cristian Chilipirea" userId="34ab170da5908fc4" providerId="LiveId" clId="{D6D96D0A-5C36-453B-9247-3B8B8CFFC534}" dt="2021-03-01T21:18:20.681" v="357" actId="2696"/>
          <pc:sldLayoutMkLst>
            <pc:docMk/>
            <pc:sldMasterMk cId="2779709577" sldId="2147483648"/>
            <pc:sldLayoutMk cId="3644933434" sldId="2147483729"/>
          </pc:sldLayoutMkLst>
        </pc:sldLayoutChg>
        <pc:sldLayoutChg chg="del">
          <pc:chgData name="Cristian Chilipirea" userId="34ab170da5908fc4" providerId="LiveId" clId="{D6D96D0A-5C36-453B-9247-3B8B8CFFC534}" dt="2021-03-01T21:18:20.689" v="358" actId="2696"/>
          <pc:sldLayoutMkLst>
            <pc:docMk/>
            <pc:sldMasterMk cId="2779709577" sldId="2147483648"/>
            <pc:sldLayoutMk cId="1277497265" sldId="2147483730"/>
          </pc:sldLayoutMkLst>
        </pc:sldLayoutChg>
        <pc:sldLayoutChg chg="del">
          <pc:chgData name="Cristian Chilipirea" userId="34ab170da5908fc4" providerId="LiveId" clId="{D6D96D0A-5C36-453B-9247-3B8B8CFFC534}" dt="2021-03-01T21:18:20.697" v="359" actId="2696"/>
          <pc:sldLayoutMkLst>
            <pc:docMk/>
            <pc:sldMasterMk cId="2779709577" sldId="2147483648"/>
            <pc:sldLayoutMk cId="832877662" sldId="2147483731"/>
          </pc:sldLayoutMkLst>
        </pc:sldLayoutChg>
        <pc:sldLayoutChg chg="del">
          <pc:chgData name="Cristian Chilipirea" userId="34ab170da5908fc4" providerId="LiveId" clId="{D6D96D0A-5C36-453B-9247-3B8B8CFFC534}" dt="2021-03-01T21:18:20.705" v="360" actId="2696"/>
          <pc:sldLayoutMkLst>
            <pc:docMk/>
            <pc:sldMasterMk cId="2779709577" sldId="2147483648"/>
            <pc:sldLayoutMk cId="3788688277" sldId="2147483732"/>
          </pc:sldLayoutMkLst>
        </pc:sldLayoutChg>
        <pc:sldLayoutChg chg="del">
          <pc:chgData name="Cristian Chilipirea" userId="34ab170da5908fc4" providerId="LiveId" clId="{D6D96D0A-5C36-453B-9247-3B8B8CFFC534}" dt="2021-03-01T21:18:20.714" v="361" actId="2696"/>
          <pc:sldLayoutMkLst>
            <pc:docMk/>
            <pc:sldMasterMk cId="2779709577" sldId="2147483648"/>
            <pc:sldLayoutMk cId="2485566629" sldId="2147483733"/>
          </pc:sldLayoutMkLst>
        </pc:sldLayoutChg>
        <pc:sldLayoutChg chg="del">
          <pc:chgData name="Cristian Chilipirea" userId="34ab170da5908fc4" providerId="LiveId" clId="{D6D96D0A-5C36-453B-9247-3B8B8CFFC534}" dt="2021-03-01T21:18:20.721" v="362" actId="2696"/>
          <pc:sldLayoutMkLst>
            <pc:docMk/>
            <pc:sldMasterMk cId="2779709577" sldId="2147483648"/>
            <pc:sldLayoutMk cId="1787429216" sldId="2147483734"/>
          </pc:sldLayoutMkLst>
        </pc:sldLayoutChg>
        <pc:sldLayoutChg chg="del">
          <pc:chgData name="Cristian Chilipirea" userId="34ab170da5908fc4" providerId="LiveId" clId="{D6D96D0A-5C36-453B-9247-3B8B8CFFC534}" dt="2021-03-01T21:18:20.729" v="363" actId="2696"/>
          <pc:sldLayoutMkLst>
            <pc:docMk/>
            <pc:sldMasterMk cId="2779709577" sldId="2147483648"/>
            <pc:sldLayoutMk cId="3132733459" sldId="2147483735"/>
          </pc:sldLayoutMkLst>
        </pc:sldLayoutChg>
        <pc:sldLayoutChg chg="del">
          <pc:chgData name="Cristian Chilipirea" userId="34ab170da5908fc4" providerId="LiveId" clId="{D6D96D0A-5C36-453B-9247-3B8B8CFFC534}" dt="2021-03-01T21:18:20.737" v="364" actId="2696"/>
          <pc:sldLayoutMkLst>
            <pc:docMk/>
            <pc:sldMasterMk cId="2779709577" sldId="2147483648"/>
            <pc:sldLayoutMk cId="2006635258" sldId="2147483736"/>
          </pc:sldLayoutMkLst>
        </pc:sldLayoutChg>
        <pc:sldLayoutChg chg="del">
          <pc:chgData name="Cristian Chilipirea" userId="34ab170da5908fc4" providerId="LiveId" clId="{D6D96D0A-5C36-453B-9247-3B8B8CFFC534}" dt="2021-03-01T21:18:20.745" v="365" actId="2696"/>
          <pc:sldLayoutMkLst>
            <pc:docMk/>
            <pc:sldMasterMk cId="2779709577" sldId="2147483648"/>
            <pc:sldLayoutMk cId="4170627373" sldId="2147483737"/>
          </pc:sldLayoutMkLst>
        </pc:sldLayoutChg>
        <pc:sldLayoutChg chg="del">
          <pc:chgData name="Cristian Chilipirea" userId="34ab170da5908fc4" providerId="LiveId" clId="{D6D96D0A-5C36-453B-9247-3B8B8CFFC534}" dt="2021-03-01T21:18:20.753" v="366" actId="2696"/>
          <pc:sldLayoutMkLst>
            <pc:docMk/>
            <pc:sldMasterMk cId="2779709577" sldId="2147483648"/>
            <pc:sldLayoutMk cId="1095961304" sldId="2147483738"/>
          </pc:sldLayoutMkLst>
        </pc:sldLayoutChg>
        <pc:sldLayoutChg chg="del">
          <pc:chgData name="Cristian Chilipirea" userId="34ab170da5908fc4" providerId="LiveId" clId="{D6D96D0A-5C36-453B-9247-3B8B8CFFC534}" dt="2021-03-01T21:18:20.760" v="367" actId="2696"/>
          <pc:sldLayoutMkLst>
            <pc:docMk/>
            <pc:sldMasterMk cId="2779709577" sldId="2147483648"/>
            <pc:sldLayoutMk cId="61205260" sldId="2147483739"/>
          </pc:sldLayoutMkLst>
        </pc:sldLayoutChg>
        <pc:sldLayoutChg chg="del">
          <pc:chgData name="Cristian Chilipirea" userId="34ab170da5908fc4" providerId="LiveId" clId="{D6D96D0A-5C36-453B-9247-3B8B8CFFC534}" dt="2021-03-01T21:18:20.768" v="368" actId="2696"/>
          <pc:sldLayoutMkLst>
            <pc:docMk/>
            <pc:sldMasterMk cId="2779709577" sldId="2147483648"/>
            <pc:sldLayoutMk cId="3999441037" sldId="2147483740"/>
          </pc:sldLayoutMkLst>
        </pc:sldLayoutChg>
        <pc:sldLayoutChg chg="del">
          <pc:chgData name="Cristian Chilipirea" userId="34ab170da5908fc4" providerId="LiveId" clId="{D6D96D0A-5C36-453B-9247-3B8B8CFFC534}" dt="2021-03-01T21:18:20.776" v="369" actId="2696"/>
          <pc:sldLayoutMkLst>
            <pc:docMk/>
            <pc:sldMasterMk cId="2779709577" sldId="2147483648"/>
            <pc:sldLayoutMk cId="655193338" sldId="2147483741"/>
          </pc:sldLayoutMkLst>
        </pc:sldLayoutChg>
        <pc:sldLayoutChg chg="del">
          <pc:chgData name="Cristian Chilipirea" userId="34ab170da5908fc4" providerId="LiveId" clId="{D6D96D0A-5C36-453B-9247-3B8B8CFFC534}" dt="2021-03-01T21:18:20.783" v="370" actId="2696"/>
          <pc:sldLayoutMkLst>
            <pc:docMk/>
            <pc:sldMasterMk cId="2779709577" sldId="2147483648"/>
            <pc:sldLayoutMk cId="1789941273" sldId="2147483742"/>
          </pc:sldLayoutMkLst>
        </pc:sldLayoutChg>
        <pc:sldLayoutChg chg="del">
          <pc:chgData name="Cristian Chilipirea" userId="34ab170da5908fc4" providerId="LiveId" clId="{D6D96D0A-5C36-453B-9247-3B8B8CFFC534}" dt="2021-03-01T21:18:20.791" v="371" actId="2696"/>
          <pc:sldLayoutMkLst>
            <pc:docMk/>
            <pc:sldMasterMk cId="2779709577" sldId="2147483648"/>
            <pc:sldLayoutMk cId="583651698" sldId="2147483743"/>
          </pc:sldLayoutMkLst>
        </pc:sldLayoutChg>
        <pc:sldLayoutChg chg="del">
          <pc:chgData name="Cristian Chilipirea" userId="34ab170da5908fc4" providerId="LiveId" clId="{D6D96D0A-5C36-453B-9247-3B8B8CFFC534}" dt="2021-03-01T21:18:20.799" v="372" actId="2696"/>
          <pc:sldLayoutMkLst>
            <pc:docMk/>
            <pc:sldMasterMk cId="2779709577" sldId="2147483648"/>
            <pc:sldLayoutMk cId="1121232226" sldId="2147483744"/>
          </pc:sldLayoutMkLst>
        </pc:sldLayoutChg>
        <pc:sldLayoutChg chg="del">
          <pc:chgData name="Cristian Chilipirea" userId="34ab170da5908fc4" providerId="LiveId" clId="{D6D96D0A-5C36-453B-9247-3B8B8CFFC534}" dt="2021-03-01T21:18:20.807" v="373" actId="2696"/>
          <pc:sldLayoutMkLst>
            <pc:docMk/>
            <pc:sldMasterMk cId="2779709577" sldId="2147483648"/>
            <pc:sldLayoutMk cId="654622698" sldId="2147483745"/>
          </pc:sldLayoutMkLst>
        </pc:sldLayoutChg>
        <pc:sldLayoutChg chg="del">
          <pc:chgData name="Cristian Chilipirea" userId="34ab170da5908fc4" providerId="LiveId" clId="{D6D96D0A-5C36-453B-9247-3B8B8CFFC534}" dt="2021-03-01T21:18:20.814" v="374" actId="2696"/>
          <pc:sldLayoutMkLst>
            <pc:docMk/>
            <pc:sldMasterMk cId="2779709577" sldId="2147483648"/>
            <pc:sldLayoutMk cId="3777291486" sldId="2147483746"/>
          </pc:sldLayoutMkLst>
        </pc:sldLayoutChg>
        <pc:sldLayoutChg chg="del">
          <pc:chgData name="Cristian Chilipirea" userId="34ab170da5908fc4" providerId="LiveId" clId="{D6D96D0A-5C36-453B-9247-3B8B8CFFC534}" dt="2021-03-01T21:18:20.822" v="375" actId="2696"/>
          <pc:sldLayoutMkLst>
            <pc:docMk/>
            <pc:sldMasterMk cId="2779709577" sldId="2147483648"/>
            <pc:sldLayoutMk cId="2519032193" sldId="2147483747"/>
          </pc:sldLayoutMkLst>
        </pc:sldLayoutChg>
        <pc:sldLayoutChg chg="del">
          <pc:chgData name="Cristian Chilipirea" userId="34ab170da5908fc4" providerId="LiveId" clId="{D6D96D0A-5C36-453B-9247-3B8B8CFFC534}" dt="2021-03-01T21:18:20.830" v="376" actId="2696"/>
          <pc:sldLayoutMkLst>
            <pc:docMk/>
            <pc:sldMasterMk cId="2779709577" sldId="2147483648"/>
            <pc:sldLayoutMk cId="1858929957" sldId="2147483748"/>
          </pc:sldLayoutMkLst>
        </pc:sldLayoutChg>
        <pc:sldLayoutChg chg="del">
          <pc:chgData name="Cristian Chilipirea" userId="34ab170da5908fc4" providerId="LiveId" clId="{D6D96D0A-5C36-453B-9247-3B8B8CFFC534}" dt="2021-03-01T21:18:20.837" v="377" actId="2696"/>
          <pc:sldLayoutMkLst>
            <pc:docMk/>
            <pc:sldMasterMk cId="2779709577" sldId="2147483648"/>
            <pc:sldLayoutMk cId="727241500" sldId="2147483749"/>
          </pc:sldLayoutMkLst>
        </pc:sldLayoutChg>
        <pc:sldLayoutChg chg="del">
          <pc:chgData name="Cristian Chilipirea" userId="34ab170da5908fc4" providerId="LiveId" clId="{D6D96D0A-5C36-453B-9247-3B8B8CFFC534}" dt="2021-03-01T21:18:20.845" v="378" actId="2696"/>
          <pc:sldLayoutMkLst>
            <pc:docMk/>
            <pc:sldMasterMk cId="2779709577" sldId="2147483648"/>
            <pc:sldLayoutMk cId="2547819949" sldId="2147483750"/>
          </pc:sldLayoutMkLst>
        </pc:sldLayoutChg>
        <pc:sldLayoutChg chg="del">
          <pc:chgData name="Cristian Chilipirea" userId="34ab170da5908fc4" providerId="LiveId" clId="{D6D96D0A-5C36-453B-9247-3B8B8CFFC534}" dt="2021-03-01T21:18:20.853" v="379" actId="2696"/>
          <pc:sldLayoutMkLst>
            <pc:docMk/>
            <pc:sldMasterMk cId="2779709577" sldId="2147483648"/>
            <pc:sldLayoutMk cId="924441105" sldId="2147483751"/>
          </pc:sldLayoutMkLst>
        </pc:sldLayoutChg>
        <pc:sldLayoutChg chg="del">
          <pc:chgData name="Cristian Chilipirea" userId="34ab170da5908fc4" providerId="LiveId" clId="{D6D96D0A-5C36-453B-9247-3B8B8CFFC534}" dt="2021-03-01T21:18:20.860" v="380" actId="2696"/>
          <pc:sldLayoutMkLst>
            <pc:docMk/>
            <pc:sldMasterMk cId="2779709577" sldId="2147483648"/>
            <pc:sldLayoutMk cId="1180834361" sldId="2147483752"/>
          </pc:sldLayoutMkLst>
        </pc:sldLayoutChg>
        <pc:sldLayoutChg chg="del">
          <pc:chgData name="Cristian Chilipirea" userId="34ab170da5908fc4" providerId="LiveId" clId="{D6D96D0A-5C36-453B-9247-3B8B8CFFC534}" dt="2021-03-01T21:18:20.868" v="381" actId="2696"/>
          <pc:sldLayoutMkLst>
            <pc:docMk/>
            <pc:sldMasterMk cId="2779709577" sldId="2147483648"/>
            <pc:sldLayoutMk cId="650937982" sldId="2147483753"/>
          </pc:sldLayoutMkLst>
        </pc:sldLayoutChg>
        <pc:sldLayoutChg chg="del">
          <pc:chgData name="Cristian Chilipirea" userId="34ab170da5908fc4" providerId="LiveId" clId="{D6D96D0A-5C36-453B-9247-3B8B8CFFC534}" dt="2021-03-01T21:18:20.876" v="382" actId="2696"/>
          <pc:sldLayoutMkLst>
            <pc:docMk/>
            <pc:sldMasterMk cId="2779709577" sldId="2147483648"/>
            <pc:sldLayoutMk cId="1938906681" sldId="2147483754"/>
          </pc:sldLayoutMkLst>
        </pc:sldLayoutChg>
        <pc:sldLayoutChg chg="del">
          <pc:chgData name="Cristian Chilipirea" userId="34ab170da5908fc4" providerId="LiveId" clId="{D6D96D0A-5C36-453B-9247-3B8B8CFFC534}" dt="2021-03-01T21:18:20.884" v="383" actId="2696"/>
          <pc:sldLayoutMkLst>
            <pc:docMk/>
            <pc:sldMasterMk cId="2779709577" sldId="2147483648"/>
            <pc:sldLayoutMk cId="3720815448" sldId="2147483755"/>
          </pc:sldLayoutMkLst>
        </pc:sldLayoutChg>
        <pc:sldLayoutChg chg="del">
          <pc:chgData name="Cristian Chilipirea" userId="34ab170da5908fc4" providerId="LiveId" clId="{D6D96D0A-5C36-453B-9247-3B8B8CFFC534}" dt="2021-03-01T21:18:20.891" v="384" actId="2696"/>
          <pc:sldLayoutMkLst>
            <pc:docMk/>
            <pc:sldMasterMk cId="2779709577" sldId="2147483648"/>
            <pc:sldLayoutMk cId="2384491577" sldId="2147483756"/>
          </pc:sldLayoutMkLst>
        </pc:sldLayoutChg>
        <pc:sldLayoutChg chg="del">
          <pc:chgData name="Cristian Chilipirea" userId="34ab170da5908fc4" providerId="LiveId" clId="{D6D96D0A-5C36-453B-9247-3B8B8CFFC534}" dt="2021-03-01T21:18:20.898" v="385" actId="2696"/>
          <pc:sldLayoutMkLst>
            <pc:docMk/>
            <pc:sldMasterMk cId="2779709577" sldId="2147483648"/>
            <pc:sldLayoutMk cId="2916220165" sldId="2147483757"/>
          </pc:sldLayoutMkLst>
        </pc:sldLayoutChg>
        <pc:sldLayoutChg chg="del">
          <pc:chgData name="Cristian Chilipirea" userId="34ab170da5908fc4" providerId="LiveId" clId="{D6D96D0A-5C36-453B-9247-3B8B8CFFC534}" dt="2021-03-01T21:18:20.905" v="386" actId="2696"/>
          <pc:sldLayoutMkLst>
            <pc:docMk/>
            <pc:sldMasterMk cId="2779709577" sldId="2147483648"/>
            <pc:sldLayoutMk cId="2071194449" sldId="2147483758"/>
          </pc:sldLayoutMkLst>
        </pc:sldLayoutChg>
        <pc:sldLayoutChg chg="del">
          <pc:chgData name="Cristian Chilipirea" userId="34ab170da5908fc4" providerId="LiveId" clId="{D6D96D0A-5C36-453B-9247-3B8B8CFFC534}" dt="2021-03-01T21:18:20.913" v="387" actId="2696"/>
          <pc:sldLayoutMkLst>
            <pc:docMk/>
            <pc:sldMasterMk cId="2779709577" sldId="2147483648"/>
            <pc:sldLayoutMk cId="3801901264" sldId="2147483759"/>
          </pc:sldLayoutMkLst>
        </pc:sldLayoutChg>
        <pc:sldLayoutChg chg="del">
          <pc:chgData name="Cristian Chilipirea" userId="34ab170da5908fc4" providerId="LiveId" clId="{D6D96D0A-5C36-453B-9247-3B8B8CFFC534}" dt="2021-03-01T21:18:20.920" v="388" actId="2696"/>
          <pc:sldLayoutMkLst>
            <pc:docMk/>
            <pc:sldMasterMk cId="2779709577" sldId="2147483648"/>
            <pc:sldLayoutMk cId="3036522363" sldId="2147483760"/>
          </pc:sldLayoutMkLst>
        </pc:sldLayoutChg>
        <pc:sldLayoutChg chg="del">
          <pc:chgData name="Cristian Chilipirea" userId="34ab170da5908fc4" providerId="LiveId" clId="{D6D96D0A-5C36-453B-9247-3B8B8CFFC534}" dt="2021-03-01T21:18:20.927" v="389" actId="2696"/>
          <pc:sldLayoutMkLst>
            <pc:docMk/>
            <pc:sldMasterMk cId="2779709577" sldId="2147483648"/>
            <pc:sldLayoutMk cId="3345421815" sldId="2147483761"/>
          </pc:sldLayoutMkLst>
        </pc:sldLayoutChg>
        <pc:sldLayoutChg chg="del">
          <pc:chgData name="Cristian Chilipirea" userId="34ab170da5908fc4" providerId="LiveId" clId="{D6D96D0A-5C36-453B-9247-3B8B8CFFC534}" dt="2021-03-01T21:18:20.934" v="390" actId="2696"/>
          <pc:sldLayoutMkLst>
            <pc:docMk/>
            <pc:sldMasterMk cId="2779709577" sldId="2147483648"/>
            <pc:sldLayoutMk cId="3289748115" sldId="2147483762"/>
          </pc:sldLayoutMkLst>
        </pc:sldLayoutChg>
        <pc:sldLayoutChg chg="del">
          <pc:chgData name="Cristian Chilipirea" userId="34ab170da5908fc4" providerId="LiveId" clId="{D6D96D0A-5C36-453B-9247-3B8B8CFFC534}" dt="2021-03-01T21:18:20.941" v="391" actId="2696"/>
          <pc:sldLayoutMkLst>
            <pc:docMk/>
            <pc:sldMasterMk cId="2779709577" sldId="2147483648"/>
            <pc:sldLayoutMk cId="3026559808" sldId="2147483763"/>
          </pc:sldLayoutMkLst>
        </pc:sldLayoutChg>
        <pc:sldLayoutChg chg="del">
          <pc:chgData name="Cristian Chilipirea" userId="34ab170da5908fc4" providerId="LiveId" clId="{D6D96D0A-5C36-453B-9247-3B8B8CFFC534}" dt="2021-03-01T21:18:20.948" v="392" actId="2696"/>
          <pc:sldLayoutMkLst>
            <pc:docMk/>
            <pc:sldMasterMk cId="2779709577" sldId="2147483648"/>
            <pc:sldLayoutMk cId="1347630009" sldId="2147483764"/>
          </pc:sldLayoutMkLst>
        </pc:sldLayoutChg>
        <pc:sldLayoutChg chg="del">
          <pc:chgData name="Cristian Chilipirea" userId="34ab170da5908fc4" providerId="LiveId" clId="{D6D96D0A-5C36-453B-9247-3B8B8CFFC534}" dt="2021-03-01T21:18:20.955" v="393" actId="2696"/>
          <pc:sldLayoutMkLst>
            <pc:docMk/>
            <pc:sldMasterMk cId="2779709577" sldId="2147483648"/>
            <pc:sldLayoutMk cId="1368207083" sldId="2147483765"/>
          </pc:sldLayoutMkLst>
        </pc:sldLayoutChg>
        <pc:sldLayoutChg chg="del">
          <pc:chgData name="Cristian Chilipirea" userId="34ab170da5908fc4" providerId="LiveId" clId="{D6D96D0A-5C36-453B-9247-3B8B8CFFC534}" dt="2021-03-01T21:18:20.963" v="394" actId="2696"/>
          <pc:sldLayoutMkLst>
            <pc:docMk/>
            <pc:sldMasterMk cId="2779709577" sldId="2147483648"/>
            <pc:sldLayoutMk cId="2135885703" sldId="2147483766"/>
          </pc:sldLayoutMkLst>
        </pc:sldLayoutChg>
        <pc:sldLayoutChg chg="del">
          <pc:chgData name="Cristian Chilipirea" userId="34ab170da5908fc4" providerId="LiveId" clId="{D6D96D0A-5C36-453B-9247-3B8B8CFFC534}" dt="2021-03-01T21:18:20.970" v="395" actId="2696"/>
          <pc:sldLayoutMkLst>
            <pc:docMk/>
            <pc:sldMasterMk cId="2779709577" sldId="2147483648"/>
            <pc:sldLayoutMk cId="1351561304" sldId="2147483767"/>
          </pc:sldLayoutMkLst>
        </pc:sldLayoutChg>
        <pc:sldLayoutChg chg="del">
          <pc:chgData name="Cristian Chilipirea" userId="34ab170da5908fc4" providerId="LiveId" clId="{D6D96D0A-5C36-453B-9247-3B8B8CFFC534}" dt="2021-03-01T21:18:20.977" v="396" actId="2696"/>
          <pc:sldLayoutMkLst>
            <pc:docMk/>
            <pc:sldMasterMk cId="2779709577" sldId="2147483648"/>
            <pc:sldLayoutMk cId="2102599561" sldId="2147483768"/>
          </pc:sldLayoutMkLst>
        </pc:sldLayoutChg>
        <pc:sldLayoutChg chg="del">
          <pc:chgData name="Cristian Chilipirea" userId="34ab170da5908fc4" providerId="LiveId" clId="{D6D96D0A-5C36-453B-9247-3B8B8CFFC534}" dt="2021-03-01T21:18:20.984" v="397" actId="2696"/>
          <pc:sldLayoutMkLst>
            <pc:docMk/>
            <pc:sldMasterMk cId="2779709577" sldId="2147483648"/>
            <pc:sldLayoutMk cId="3869809882" sldId="2147483769"/>
          </pc:sldLayoutMkLst>
        </pc:sldLayoutChg>
        <pc:sldLayoutChg chg="del">
          <pc:chgData name="Cristian Chilipirea" userId="34ab170da5908fc4" providerId="LiveId" clId="{D6D96D0A-5C36-453B-9247-3B8B8CFFC534}" dt="2021-03-01T21:18:20.991" v="398" actId="2696"/>
          <pc:sldLayoutMkLst>
            <pc:docMk/>
            <pc:sldMasterMk cId="2779709577" sldId="2147483648"/>
            <pc:sldLayoutMk cId="917221804" sldId="2147483770"/>
          </pc:sldLayoutMkLst>
        </pc:sldLayoutChg>
        <pc:sldLayoutChg chg="del">
          <pc:chgData name="Cristian Chilipirea" userId="34ab170da5908fc4" providerId="LiveId" clId="{D6D96D0A-5C36-453B-9247-3B8B8CFFC534}" dt="2021-03-01T21:18:20.998" v="399" actId="2696"/>
          <pc:sldLayoutMkLst>
            <pc:docMk/>
            <pc:sldMasterMk cId="2779709577" sldId="2147483648"/>
            <pc:sldLayoutMk cId="1261354563" sldId="2147483771"/>
          </pc:sldLayoutMkLst>
        </pc:sldLayoutChg>
        <pc:sldLayoutChg chg="del">
          <pc:chgData name="Cristian Chilipirea" userId="34ab170da5908fc4" providerId="LiveId" clId="{D6D96D0A-5C36-453B-9247-3B8B8CFFC534}" dt="2021-03-01T21:18:21.004" v="400" actId="2696"/>
          <pc:sldLayoutMkLst>
            <pc:docMk/>
            <pc:sldMasterMk cId="2779709577" sldId="2147483648"/>
            <pc:sldLayoutMk cId="1732014918" sldId="2147483772"/>
          </pc:sldLayoutMkLst>
        </pc:sldLayoutChg>
        <pc:sldLayoutChg chg="del">
          <pc:chgData name="Cristian Chilipirea" userId="34ab170da5908fc4" providerId="LiveId" clId="{D6D96D0A-5C36-453B-9247-3B8B8CFFC534}" dt="2021-03-01T21:18:21.011" v="401" actId="2696"/>
          <pc:sldLayoutMkLst>
            <pc:docMk/>
            <pc:sldMasterMk cId="2779709577" sldId="2147483648"/>
            <pc:sldLayoutMk cId="1716137785" sldId="2147483773"/>
          </pc:sldLayoutMkLst>
        </pc:sldLayoutChg>
        <pc:sldLayoutChg chg="del">
          <pc:chgData name="Cristian Chilipirea" userId="34ab170da5908fc4" providerId="LiveId" clId="{D6D96D0A-5C36-453B-9247-3B8B8CFFC534}" dt="2021-03-01T21:18:21.018" v="402" actId="2696"/>
          <pc:sldLayoutMkLst>
            <pc:docMk/>
            <pc:sldMasterMk cId="2779709577" sldId="2147483648"/>
            <pc:sldLayoutMk cId="3394776424" sldId="2147483774"/>
          </pc:sldLayoutMkLst>
        </pc:sldLayoutChg>
        <pc:sldLayoutChg chg="del">
          <pc:chgData name="Cristian Chilipirea" userId="34ab170da5908fc4" providerId="LiveId" clId="{D6D96D0A-5C36-453B-9247-3B8B8CFFC534}" dt="2021-03-01T21:18:21.025" v="403" actId="2696"/>
          <pc:sldLayoutMkLst>
            <pc:docMk/>
            <pc:sldMasterMk cId="2779709577" sldId="2147483648"/>
            <pc:sldLayoutMk cId="2224267318" sldId="2147483775"/>
          </pc:sldLayoutMkLst>
        </pc:sldLayoutChg>
        <pc:sldLayoutChg chg="del">
          <pc:chgData name="Cristian Chilipirea" userId="34ab170da5908fc4" providerId="LiveId" clId="{D6D96D0A-5C36-453B-9247-3B8B8CFFC534}" dt="2021-03-01T21:18:21.031" v="404" actId="2696"/>
          <pc:sldLayoutMkLst>
            <pc:docMk/>
            <pc:sldMasterMk cId="2779709577" sldId="2147483648"/>
            <pc:sldLayoutMk cId="656034641" sldId="2147483776"/>
          </pc:sldLayoutMkLst>
        </pc:sldLayoutChg>
        <pc:sldLayoutChg chg="del">
          <pc:chgData name="Cristian Chilipirea" userId="34ab170da5908fc4" providerId="LiveId" clId="{D6D96D0A-5C36-453B-9247-3B8B8CFFC534}" dt="2021-03-01T21:18:21.038" v="405" actId="2696"/>
          <pc:sldLayoutMkLst>
            <pc:docMk/>
            <pc:sldMasterMk cId="2779709577" sldId="2147483648"/>
            <pc:sldLayoutMk cId="3343313701" sldId="2147483777"/>
          </pc:sldLayoutMkLst>
        </pc:sldLayoutChg>
        <pc:sldLayoutChg chg="del">
          <pc:chgData name="Cristian Chilipirea" userId="34ab170da5908fc4" providerId="LiveId" clId="{D6D96D0A-5C36-453B-9247-3B8B8CFFC534}" dt="2021-03-01T21:18:21.045" v="406" actId="2696"/>
          <pc:sldLayoutMkLst>
            <pc:docMk/>
            <pc:sldMasterMk cId="2779709577" sldId="2147483648"/>
            <pc:sldLayoutMk cId="4258230452" sldId="2147483778"/>
          </pc:sldLayoutMkLst>
        </pc:sldLayoutChg>
        <pc:sldLayoutChg chg="del">
          <pc:chgData name="Cristian Chilipirea" userId="34ab170da5908fc4" providerId="LiveId" clId="{D6D96D0A-5C36-453B-9247-3B8B8CFFC534}" dt="2021-03-01T21:18:21.052" v="407" actId="2696"/>
          <pc:sldLayoutMkLst>
            <pc:docMk/>
            <pc:sldMasterMk cId="2779709577" sldId="2147483648"/>
            <pc:sldLayoutMk cId="547845442" sldId="2147483779"/>
          </pc:sldLayoutMkLst>
        </pc:sldLayoutChg>
        <pc:sldLayoutChg chg="del">
          <pc:chgData name="Cristian Chilipirea" userId="34ab170da5908fc4" providerId="LiveId" clId="{D6D96D0A-5C36-453B-9247-3B8B8CFFC534}" dt="2021-03-01T21:18:21.059" v="408" actId="2696"/>
          <pc:sldLayoutMkLst>
            <pc:docMk/>
            <pc:sldMasterMk cId="2779709577" sldId="2147483648"/>
            <pc:sldLayoutMk cId="1640469799" sldId="2147483780"/>
          </pc:sldLayoutMkLst>
        </pc:sldLayoutChg>
        <pc:sldLayoutChg chg="del">
          <pc:chgData name="Cristian Chilipirea" userId="34ab170da5908fc4" providerId="LiveId" clId="{D6D96D0A-5C36-453B-9247-3B8B8CFFC534}" dt="2021-03-01T21:18:21.065" v="409" actId="2696"/>
          <pc:sldLayoutMkLst>
            <pc:docMk/>
            <pc:sldMasterMk cId="2779709577" sldId="2147483648"/>
            <pc:sldLayoutMk cId="1083972096" sldId="2147483781"/>
          </pc:sldLayoutMkLst>
        </pc:sldLayoutChg>
        <pc:sldLayoutChg chg="del">
          <pc:chgData name="Cristian Chilipirea" userId="34ab170da5908fc4" providerId="LiveId" clId="{D6D96D0A-5C36-453B-9247-3B8B8CFFC534}" dt="2021-03-01T21:18:21.074" v="410" actId="2696"/>
          <pc:sldLayoutMkLst>
            <pc:docMk/>
            <pc:sldMasterMk cId="2779709577" sldId="2147483648"/>
            <pc:sldLayoutMk cId="337009124" sldId="2147483782"/>
          </pc:sldLayoutMkLst>
        </pc:sldLayoutChg>
        <pc:sldLayoutChg chg="del">
          <pc:chgData name="Cristian Chilipirea" userId="34ab170da5908fc4" providerId="LiveId" clId="{D6D96D0A-5C36-453B-9247-3B8B8CFFC534}" dt="2021-03-01T21:18:21.081" v="411" actId="2696"/>
          <pc:sldLayoutMkLst>
            <pc:docMk/>
            <pc:sldMasterMk cId="2779709577" sldId="2147483648"/>
            <pc:sldLayoutMk cId="3589813555" sldId="2147483783"/>
          </pc:sldLayoutMkLst>
        </pc:sldLayoutChg>
      </pc:sldMasterChg>
      <pc:sldMasterChg chg="add del addSldLayout delSldLayout">
        <pc:chgData name="Cristian Chilipirea" userId="34ab170da5908fc4" providerId="LiveId" clId="{D6D96D0A-5C36-453B-9247-3B8B8CFFC534}" dt="2021-03-01T21:08:20.593" v="248" actId="700"/>
        <pc:sldMasterMkLst>
          <pc:docMk/>
          <pc:sldMasterMk cId="3721125693" sldId="2147483660"/>
        </pc:sldMasterMkLst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3995057684" sldId="2147483661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3860742729" sldId="2147483662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3719540126" sldId="2147483663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3596582190" sldId="2147483664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1541631157" sldId="2147483665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703955349" sldId="2147483666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2063499276" sldId="2147483667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124777037" sldId="2147483668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2622655758" sldId="2147483669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3817227657" sldId="2147483670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148924609" sldId="214748367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16-Mar-21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https://docs.docker.com/get-started/overview/</a:t>
            </a:r>
            <a:endParaRPr lang="ro-RO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00012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https://docs.docker.com/engine/reference/builder/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20356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 descr="A picture containing mug&#10;&#10;Description automatically generated">
            <a:extLst>
              <a:ext uri="{FF2B5EF4-FFF2-40B4-BE49-F238E27FC236}">
                <a16:creationId xmlns:a16="http://schemas.microsoft.com/office/drawing/2014/main" id="{C2C92E38-C490-48C8-8889-5A10C48F15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98" y="212370"/>
            <a:ext cx="1959623" cy="230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8479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87275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26416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02557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75342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26552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53691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2198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/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12904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03184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78204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30586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6550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1539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56492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12814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26069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6009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9" name="Picture 8" descr="A picture containing mug&#10;&#10;Description automatically generated">
            <a:extLst>
              <a:ext uri="{FF2B5EF4-FFF2-40B4-BE49-F238E27FC236}">
                <a16:creationId xmlns:a16="http://schemas.microsoft.com/office/drawing/2014/main" id="{B788D9B9-296C-416C-8E07-DFB66A5FDAF3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" y="46038"/>
            <a:ext cx="767439" cy="9028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tzg/docker-minecraft-bedrock-server/blob/master/Dockerfile" TargetMode="External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raining.play-with-docker.com/" TargetMode="External"/><Relationship Id="rId2" Type="http://schemas.openxmlformats.org/officeDocument/2006/relationships/hyperlink" Target="https://labs.play-with-docker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tacoda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4285" y="2375555"/>
            <a:ext cx="7724551" cy="1357459"/>
          </a:xfrm>
        </p:spPr>
        <p:txBody>
          <a:bodyPr>
            <a:normAutofit/>
          </a:bodyPr>
          <a:lstStyle/>
          <a:p>
            <a:pPr algn="r"/>
            <a:r>
              <a:rPr lang="ro-RO" sz="4000" dirty="0"/>
              <a:t>Sisteme Tolerante la</a:t>
            </a:r>
            <a:r>
              <a:rPr lang="en-US" sz="4000" dirty="0"/>
              <a:t> </a:t>
            </a:r>
            <a:r>
              <a:rPr lang="ro-RO" sz="4000" dirty="0"/>
              <a:t>Defecte</a:t>
            </a:r>
            <a:br>
              <a:rPr lang="ro-RO" sz="4000" dirty="0"/>
            </a:br>
            <a:r>
              <a:rPr lang="ro-RO" sz="4000" dirty="0"/>
              <a:t>Containere - </a:t>
            </a:r>
            <a:r>
              <a:rPr lang="ro-RO" sz="4000" dirty="0" err="1"/>
              <a:t>Docker</a:t>
            </a:r>
            <a:endParaRPr lang="ro-RO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618" y="3857506"/>
            <a:ext cx="6964218" cy="365125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o-RO" dirty="0"/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2A4059-05BF-46E8-8C27-9E80CC5F9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6AA252-CD71-4878-9030-4C499A83669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20233" y="2291507"/>
            <a:ext cx="10751307" cy="4005775"/>
          </a:xfrm>
        </p:spPr>
        <p:txBody>
          <a:bodyPr/>
          <a:lstStyle/>
          <a:p>
            <a:r>
              <a:rPr lang="en-US" dirty="0"/>
              <a:t>Pe </a:t>
            </a:r>
            <a:r>
              <a:rPr lang="en-US" dirty="0" err="1"/>
              <a:t>baza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fi</a:t>
            </a:r>
            <a:r>
              <a:rPr lang="ro-RO" dirty="0" err="1"/>
              <a:t>șier</a:t>
            </a:r>
            <a:r>
              <a:rPr lang="ro-RO" dirty="0"/>
              <a:t> </a:t>
            </a:r>
            <a:r>
              <a:rPr lang="ro-RO" dirty="0" err="1"/>
              <a:t>Dockerfile</a:t>
            </a:r>
            <a:r>
              <a:rPr lang="ro-RO" dirty="0"/>
              <a:t> se pot construi imagini </a:t>
            </a:r>
            <a:r>
              <a:rPr lang="ro-RO" dirty="0" err="1"/>
              <a:t>Docker</a:t>
            </a:r>
            <a:endParaRPr lang="ro-RO" dirty="0"/>
          </a:p>
          <a:p>
            <a:r>
              <a:rPr lang="ro-RO" dirty="0"/>
              <a:t>Numele fișierului este în general chiar </a:t>
            </a:r>
            <a:r>
              <a:rPr lang="ro-RO" b="1" dirty="0" err="1"/>
              <a:t>Dockerfile</a:t>
            </a:r>
            <a:endParaRPr lang="ro-RO" b="1" dirty="0"/>
          </a:p>
          <a:p>
            <a:r>
              <a:rPr lang="ro-RO" dirty="0"/>
              <a:t>Fișierul are o listă de comenzi</a:t>
            </a:r>
          </a:p>
          <a:p>
            <a:r>
              <a:rPr lang="ro-RO" dirty="0"/>
              <a:t>Pentru fiecare comandă se creează o imagine nouă</a:t>
            </a:r>
          </a:p>
          <a:p>
            <a:pPr lvl="1"/>
            <a:r>
              <a:rPr lang="ro-RO" dirty="0"/>
              <a:t>Acest lucru permite construirea unui cache de imagini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5B2CAA-D7A3-485B-9C28-08FEA19B4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735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6852E8-CE13-4B8C-95DA-71074E627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ro-RO" dirty="0"/>
              <a:t> – instrucțiuni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9343834-EDD1-4FAB-9647-7A41D6CF8D6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663547"/>
            <a:ext cx="11197087" cy="4633736"/>
          </a:xfrm>
        </p:spPr>
        <p:txBody>
          <a:bodyPr/>
          <a:lstStyle/>
          <a:p>
            <a:r>
              <a:rPr lang="en-US" b="1" dirty="0">
                <a:solidFill>
                  <a:srgbClr val="8B008B"/>
                </a:solidFill>
              </a:rPr>
              <a:t>FROM</a:t>
            </a:r>
            <a:r>
              <a:rPr lang="en-US" dirty="0"/>
              <a:t> </a:t>
            </a:r>
            <a:r>
              <a:rPr lang="en-US" dirty="0" err="1"/>
              <a:t>baseImage</a:t>
            </a:r>
            <a:endParaRPr lang="ro-RO" dirty="0"/>
          </a:p>
          <a:p>
            <a:pPr lvl="1"/>
            <a:r>
              <a:rPr lang="ro-RO" dirty="0"/>
              <a:t>Prima instrucțiune din orice </a:t>
            </a:r>
            <a:r>
              <a:rPr lang="ro-RO" dirty="0" err="1"/>
              <a:t>Dockerfile</a:t>
            </a:r>
            <a:endParaRPr lang="ro-RO" dirty="0"/>
          </a:p>
          <a:p>
            <a:pPr lvl="1"/>
            <a:r>
              <a:rPr lang="ro-RO" dirty="0"/>
              <a:t>Determină de la care altă imagine să pornească noua imagine construită (în multe cazuri un sistem de operare, gen </a:t>
            </a:r>
            <a:r>
              <a:rPr lang="ro-RO" b="1" dirty="0" err="1"/>
              <a:t>ubuntu</a:t>
            </a:r>
            <a:r>
              <a:rPr lang="ro-RO" dirty="0"/>
              <a:t>)</a:t>
            </a:r>
          </a:p>
          <a:p>
            <a:pPr lvl="1"/>
            <a:r>
              <a:rPr lang="ro-RO" dirty="0"/>
              <a:t>Deși un container </a:t>
            </a:r>
            <a:r>
              <a:rPr lang="ro-RO" b="1" dirty="0"/>
              <a:t>NU</a:t>
            </a:r>
            <a:r>
              <a:rPr lang="ro-RO" dirty="0"/>
              <a:t> are un sistem de operare </a:t>
            </a:r>
            <a:r>
              <a:rPr lang="ro-RO" dirty="0" err="1"/>
              <a:t>guest</a:t>
            </a:r>
            <a:r>
              <a:rPr lang="ro-RO" dirty="0"/>
              <a:t> poate rula sisteme de operare diferite de </a:t>
            </a:r>
            <a:r>
              <a:rPr lang="ro-RO" dirty="0" err="1"/>
              <a:t>host</a:t>
            </a:r>
            <a:endParaRPr lang="ro-RO" dirty="0"/>
          </a:p>
          <a:p>
            <a:pPr lvl="2"/>
            <a:r>
              <a:rPr lang="ro-RO" dirty="0"/>
              <a:t>(Ex: </a:t>
            </a:r>
            <a:r>
              <a:rPr lang="ro-RO" dirty="0" err="1"/>
              <a:t>CentOS</a:t>
            </a:r>
            <a:r>
              <a:rPr lang="ro-RO" dirty="0"/>
              <a:t> peste </a:t>
            </a:r>
            <a:r>
              <a:rPr lang="ro-RO" dirty="0" err="1"/>
              <a:t>Ubuntu</a:t>
            </a:r>
            <a:r>
              <a:rPr lang="ro-RO" dirty="0"/>
              <a:t>).</a:t>
            </a:r>
          </a:p>
          <a:p>
            <a:pPr lvl="2"/>
            <a:r>
              <a:rPr lang="ro-RO" dirty="0"/>
              <a:t>Folosește </a:t>
            </a:r>
            <a:r>
              <a:rPr lang="ro-RO" dirty="0" err="1"/>
              <a:t>Kernel-ul</a:t>
            </a:r>
            <a:r>
              <a:rPr lang="ro-RO" dirty="0"/>
              <a:t> </a:t>
            </a:r>
            <a:r>
              <a:rPr lang="ro-RO" dirty="0" err="1"/>
              <a:t>host</a:t>
            </a:r>
            <a:r>
              <a:rPr lang="ro-RO" dirty="0"/>
              <a:t>.</a:t>
            </a:r>
          </a:p>
          <a:p>
            <a:pPr lvl="2"/>
            <a:r>
              <a:rPr lang="ro-RO" dirty="0"/>
              <a:t>Chiar dacă ar fi versiuni diferite de </a:t>
            </a:r>
            <a:r>
              <a:rPr lang="ro-RO" dirty="0" err="1"/>
              <a:t>Kernel</a:t>
            </a:r>
            <a:r>
              <a:rPr lang="ro-RO" dirty="0"/>
              <a:t> în general sistem </a:t>
            </a:r>
            <a:r>
              <a:rPr lang="ro-RO" dirty="0" err="1"/>
              <a:t>call</a:t>
            </a:r>
            <a:r>
              <a:rPr lang="ro-RO" dirty="0"/>
              <a:t>-urile sunt compatibile.</a:t>
            </a:r>
          </a:p>
          <a:p>
            <a:pPr lvl="2"/>
            <a:r>
              <a:rPr lang="ro-RO" dirty="0"/>
              <a:t>Aplicațiile specifice OS </a:t>
            </a:r>
            <a:r>
              <a:rPr lang="ro-RO" dirty="0" err="1"/>
              <a:t>guest</a:t>
            </a:r>
            <a:r>
              <a:rPr lang="ro-RO" dirty="0"/>
              <a:t> sunt </a:t>
            </a:r>
            <a:r>
              <a:rPr lang="ro-RO" dirty="0" err="1"/>
              <a:t>rualte</a:t>
            </a:r>
            <a:r>
              <a:rPr lang="ro-RO" dirty="0"/>
              <a:t> în container.</a:t>
            </a:r>
          </a:p>
          <a:p>
            <a:pPr lvl="2"/>
            <a:r>
              <a:rPr lang="ro-RO" dirty="0"/>
              <a:t>Linux peste Windows (sau invers) se face folosind Mașini Virtuale.</a:t>
            </a:r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11CA7-6821-4B85-90CE-0D65D09AB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73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2D9981-A1FD-4C66-8884-830A109CF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ro-RO" dirty="0"/>
              <a:t> – instrucțiuni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E88BA4-CDFA-4C64-BE04-BD46E11C50D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828800" y="1718631"/>
            <a:ext cx="9842740" cy="4578652"/>
          </a:xfrm>
        </p:spPr>
        <p:txBody>
          <a:bodyPr/>
          <a:lstStyle/>
          <a:p>
            <a:r>
              <a:rPr lang="en-US" b="1" dirty="0">
                <a:solidFill>
                  <a:srgbClr val="8B008B"/>
                </a:solidFill>
              </a:rPr>
              <a:t>RUN</a:t>
            </a:r>
            <a:r>
              <a:rPr lang="en-US" dirty="0"/>
              <a:t> </a:t>
            </a:r>
            <a:r>
              <a:rPr lang="en-US" dirty="0" err="1"/>
              <a:t>cmd</a:t>
            </a:r>
            <a:endParaRPr lang="ro-RO" dirty="0"/>
          </a:p>
          <a:p>
            <a:pPr lvl="1"/>
            <a:r>
              <a:rPr lang="ro-RO" dirty="0"/>
              <a:t>Execută comanda </a:t>
            </a:r>
            <a:r>
              <a:rPr lang="ro-RO" b="1" dirty="0"/>
              <a:t>în timpul creării imaginii</a:t>
            </a:r>
            <a:r>
              <a:rPr lang="ro-RO" dirty="0"/>
              <a:t>.</a:t>
            </a:r>
          </a:p>
          <a:p>
            <a:r>
              <a:rPr lang="ro-RO" b="1" dirty="0">
                <a:solidFill>
                  <a:srgbClr val="8B008B"/>
                </a:solidFill>
              </a:rPr>
              <a:t>CMD </a:t>
            </a:r>
            <a:r>
              <a:rPr lang="ro-RO" dirty="0" err="1"/>
              <a:t>cmd</a:t>
            </a:r>
            <a:endParaRPr lang="ro-RO" dirty="0"/>
          </a:p>
          <a:p>
            <a:pPr lvl="1"/>
            <a:r>
              <a:rPr lang="ro-RO" dirty="0"/>
              <a:t>Poate exista doar o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ro-RO" dirty="0"/>
              <a:t>ă.</a:t>
            </a:r>
          </a:p>
          <a:p>
            <a:pPr lvl="1"/>
            <a:r>
              <a:rPr lang="ro-RO" dirty="0"/>
              <a:t>Acesta va fi programul principal pornit în container.</a:t>
            </a:r>
          </a:p>
          <a:p>
            <a:r>
              <a:rPr lang="en-US" b="1" dirty="0">
                <a:solidFill>
                  <a:srgbClr val="8B008B"/>
                </a:solidFill>
              </a:rPr>
              <a:t>LABEL</a:t>
            </a:r>
            <a:r>
              <a:rPr lang="en-US" dirty="0"/>
              <a:t> name</a:t>
            </a:r>
          </a:p>
          <a:p>
            <a:r>
              <a:rPr lang="en-US" b="1" dirty="0">
                <a:solidFill>
                  <a:srgbClr val="8B008B"/>
                </a:solidFill>
              </a:rPr>
              <a:t>COPY</a:t>
            </a:r>
            <a:r>
              <a:rPr lang="en-US" dirty="0"/>
              <a:t> </a:t>
            </a:r>
            <a:r>
              <a:rPr lang="en-US" dirty="0" err="1"/>
              <a:t>localFile</a:t>
            </a:r>
            <a:r>
              <a:rPr lang="en-US" dirty="0"/>
              <a:t> </a:t>
            </a:r>
            <a:r>
              <a:rPr lang="en-US" dirty="0" err="1"/>
              <a:t>containerPath</a:t>
            </a:r>
            <a:endParaRPr lang="en-US" dirty="0"/>
          </a:p>
          <a:p>
            <a:r>
              <a:rPr lang="en-US" b="1" dirty="0">
                <a:solidFill>
                  <a:srgbClr val="8B008B"/>
                </a:solidFill>
              </a:rPr>
              <a:t>ENV</a:t>
            </a:r>
            <a:r>
              <a:rPr lang="en-US" dirty="0"/>
              <a:t> variable=value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1ECC7E-3F95-4EAB-A793-ACD7C073F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69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8C0D79-EBEF-4882-A3FC-2C22B0056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ro-RO" dirty="0"/>
              <a:t> – instrucțiuni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8F5E03-DA1B-4C76-91FA-F6114644453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50824" y="1575411"/>
            <a:ext cx="8520716" cy="4721871"/>
          </a:xfrm>
        </p:spPr>
        <p:txBody>
          <a:bodyPr/>
          <a:lstStyle/>
          <a:p>
            <a:r>
              <a:rPr lang="en-US" b="1" dirty="0">
                <a:solidFill>
                  <a:srgbClr val="8B008B"/>
                </a:solidFill>
              </a:rPr>
              <a:t>EXPOSE</a:t>
            </a:r>
            <a:r>
              <a:rPr lang="en-US" dirty="0"/>
              <a:t> port</a:t>
            </a:r>
            <a:endParaRPr lang="ro-RO" dirty="0"/>
          </a:p>
          <a:p>
            <a:pPr lvl="1"/>
            <a:r>
              <a:rPr lang="ro-RO" dirty="0"/>
              <a:t>E folosit doar ca informare.</a:t>
            </a:r>
            <a:endParaRPr lang="en-US" dirty="0"/>
          </a:p>
          <a:p>
            <a:r>
              <a:rPr lang="en-US" b="1" dirty="0">
                <a:solidFill>
                  <a:srgbClr val="8B008B"/>
                </a:solidFill>
              </a:rPr>
              <a:t>WORKDIR</a:t>
            </a:r>
            <a:r>
              <a:rPr lang="en-US" dirty="0"/>
              <a:t> path</a:t>
            </a:r>
          </a:p>
          <a:p>
            <a:r>
              <a:rPr lang="en-US" b="1" dirty="0">
                <a:solidFill>
                  <a:srgbClr val="8B008B"/>
                </a:solidFill>
              </a:rPr>
              <a:t>VOLUME</a:t>
            </a:r>
            <a:r>
              <a:rPr lang="en-US" dirty="0"/>
              <a:t> path</a:t>
            </a:r>
            <a:endParaRPr lang="ro-RO" dirty="0"/>
          </a:p>
          <a:p>
            <a:r>
              <a:rPr lang="ro-RO" b="1" dirty="0">
                <a:solidFill>
                  <a:srgbClr val="8B008B"/>
                </a:solidFill>
              </a:rPr>
              <a:t>ARG</a:t>
            </a:r>
            <a:r>
              <a:rPr lang="en-US" dirty="0"/>
              <a:t> </a:t>
            </a:r>
            <a:r>
              <a:rPr lang="ro-RO" dirty="0"/>
              <a:t>var=</a:t>
            </a:r>
            <a:r>
              <a:rPr lang="ro-RO" dirty="0" err="1"/>
              <a:t>default</a:t>
            </a:r>
            <a:endParaRPr lang="ro-RO" dirty="0"/>
          </a:p>
          <a:p>
            <a:r>
              <a:rPr lang="ro-RO" b="1" dirty="0">
                <a:solidFill>
                  <a:srgbClr val="8B008B"/>
                </a:solidFill>
              </a:rPr>
              <a:t>STOPSIGNAL</a:t>
            </a:r>
            <a:r>
              <a:rPr lang="en-US" dirty="0"/>
              <a:t> </a:t>
            </a:r>
            <a:r>
              <a:rPr lang="ro-RO" dirty="0"/>
              <a:t>signal</a:t>
            </a:r>
          </a:p>
          <a:p>
            <a:r>
              <a:rPr lang="ro-RO" b="1" dirty="0">
                <a:solidFill>
                  <a:srgbClr val="8B008B"/>
                </a:solidFill>
              </a:rPr>
              <a:t>HEALTHCHECK</a:t>
            </a:r>
            <a:r>
              <a:rPr lang="en-US" dirty="0"/>
              <a:t> </a:t>
            </a:r>
            <a:r>
              <a:rPr lang="ro-RO" dirty="0"/>
              <a:t>opt </a:t>
            </a:r>
            <a:r>
              <a:rPr lang="ro-RO" b="1" dirty="0">
                <a:solidFill>
                  <a:srgbClr val="8B008B"/>
                </a:solidFill>
              </a:rPr>
              <a:t>CMD </a:t>
            </a:r>
            <a:r>
              <a:rPr lang="ro-RO" dirty="0" err="1"/>
              <a:t>cmd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351943-770A-4850-9EC5-8E41BEE9D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206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C2A876-0FB9-40AB-AC09-C6F14D984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- example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28BF7FF-2FA0-43F4-8423-6E3166A9C2C3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950" y="1388125"/>
            <a:ext cx="7785253" cy="4671152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6B712-B508-478E-BB41-6305A838B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51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0FE4CD-562E-423C-99BB-800FF3673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- example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230B555-3A4B-43E9-AD29-DA84FA59F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934" y="1142089"/>
            <a:ext cx="8668124" cy="45321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550712-50E9-415E-A82C-F771A7E981E4}"/>
              </a:ext>
            </a:extLst>
          </p:cNvPr>
          <p:cNvSpPr txBox="1"/>
          <p:nvPr/>
        </p:nvSpPr>
        <p:spPr>
          <a:xfrm>
            <a:off x="1699592" y="5866368"/>
            <a:ext cx="818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https://github.com/itzg/docker-minecraft-bedrock-server/blob/master/Dockerfile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493599-3B3C-49BF-8961-96C02A05A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518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D26147-0654-4FFB-A09F-31FF2370B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Hub</a:t>
            </a: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0839A60-3C3C-4828-80C1-7DE0981FF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436" y="1214605"/>
            <a:ext cx="6579128" cy="41724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CA093F-0D6D-46E0-8B90-50BCB7FB191C}"/>
              </a:ext>
            </a:extLst>
          </p:cNvPr>
          <p:cNvSpPr txBox="1"/>
          <p:nvPr/>
        </p:nvSpPr>
        <p:spPr>
          <a:xfrm>
            <a:off x="4421113" y="5765466"/>
            <a:ext cx="33497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https://hub.docker.com/</a:t>
            </a:r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6F2FCE-C1E3-4723-A862-3C4C20118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757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AD6069-CE75-49B3-940D-BDE409C99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Play </a:t>
            </a:r>
            <a:r>
              <a:rPr lang="ro-RO" dirty="0" err="1"/>
              <a:t>With</a:t>
            </a:r>
            <a:r>
              <a:rPr lang="ro-RO" dirty="0"/>
              <a:t> </a:t>
            </a:r>
            <a:r>
              <a:rPr lang="ro-RO" dirty="0" err="1"/>
              <a:t>Docker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A0AC39-75D7-4727-A808-15DEB16EFC2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817783" y="1961001"/>
            <a:ext cx="9853757" cy="4336281"/>
          </a:xfrm>
        </p:spPr>
        <p:txBody>
          <a:bodyPr>
            <a:normAutofit/>
          </a:bodyPr>
          <a:lstStyle/>
          <a:p>
            <a:r>
              <a:rPr lang="en-US" sz="3200" dirty="0">
                <a:hlinkClick r:id="rId2"/>
              </a:rPr>
              <a:t>https://labs.play-with-docker.com</a:t>
            </a:r>
            <a:endParaRPr lang="ro-RO" sz="3200" dirty="0"/>
          </a:p>
          <a:p>
            <a:r>
              <a:rPr lang="ro-RO" sz="3200" dirty="0"/>
              <a:t>Necesită un cont </a:t>
            </a:r>
            <a:r>
              <a:rPr lang="ro-RO" sz="3200" dirty="0" err="1"/>
              <a:t>Docker</a:t>
            </a:r>
            <a:r>
              <a:rPr lang="ro-RO" sz="3200" dirty="0"/>
              <a:t> (</a:t>
            </a:r>
            <a:r>
              <a:rPr lang="ro-RO" sz="3200" dirty="0" err="1"/>
              <a:t>free</a:t>
            </a:r>
            <a:r>
              <a:rPr lang="ro-RO" sz="3200" dirty="0"/>
              <a:t>)</a:t>
            </a:r>
          </a:p>
          <a:p>
            <a:r>
              <a:rPr lang="ro-RO" sz="3200" dirty="0"/>
              <a:t>Se poate să necesite să opriți </a:t>
            </a:r>
            <a:r>
              <a:rPr lang="ro-RO" sz="3200" dirty="0" err="1"/>
              <a:t>add-blocker</a:t>
            </a:r>
            <a:endParaRPr lang="ro-RO" sz="3200" dirty="0"/>
          </a:p>
          <a:p>
            <a:endParaRPr lang="ro-RO" sz="3200" dirty="0"/>
          </a:p>
          <a:p>
            <a:r>
              <a:rPr lang="en-US" sz="3200" dirty="0">
                <a:hlinkClick r:id="rId3"/>
              </a:rPr>
              <a:t>https://training.play-with-docker.com/</a:t>
            </a:r>
            <a:endParaRPr lang="en-US" sz="3200" dirty="0"/>
          </a:p>
          <a:p>
            <a:r>
              <a:rPr lang="en-US" sz="3200" dirty="0">
                <a:hlinkClick r:id="rId4"/>
              </a:rPr>
              <a:t>https://www.katacoda.com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C89D8D-67E3-4FBF-A4C2-F15C9AE7B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020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AF5EBF-C48C-45A9-B1C1-03B869831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1FD451-C0C6-4656-BB3A-2B626882CBB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C5421C-2032-4C09-AB0E-954BAABFF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005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A80F4F-4D5A-48AD-8FF1-99AE01EE6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Containere</a:t>
            </a:r>
            <a:endParaRPr lang="en-US" dirty="0"/>
          </a:p>
        </p:txBody>
      </p:sp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7C733D0C-678C-4ACA-9C0D-8A13C7AD4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410" y="1323327"/>
            <a:ext cx="6897757" cy="17732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B95558-EBB7-404B-97DA-E078E9B4E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324" y="3429001"/>
            <a:ext cx="3618319" cy="24134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671D2F-F214-4A4A-A1A9-547F3EE510B1}"/>
              </a:ext>
            </a:extLst>
          </p:cNvPr>
          <p:cNvSpPr txBox="1"/>
          <p:nvPr/>
        </p:nvSpPr>
        <p:spPr>
          <a:xfrm>
            <a:off x="7451086" y="6039337"/>
            <a:ext cx="2246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Solomon </a:t>
            </a:r>
            <a:r>
              <a:rPr lang="en-US" b="1" dirty="0" err="1"/>
              <a:t>Hykes</a:t>
            </a:r>
            <a:endParaRPr lang="en-US" b="1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EDF3408-3B1D-4F6F-A2DD-98469C4D6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483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F0ECB1-DD5D-47AC-A01A-1CB1AC24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vs Ma</a:t>
            </a:r>
            <a:r>
              <a:rPr lang="ro-RO" dirty="0"/>
              <a:t>șină Virtuală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EE1EE9-851D-4302-B2C1-2A1CC0410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800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F0ECB1-DD5D-47AC-A01A-1CB1AC24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Reminder</a:t>
            </a:r>
            <a:r>
              <a:rPr lang="ro-RO" dirty="0"/>
              <a:t> </a:t>
            </a:r>
            <a:r>
              <a:rPr lang="en-US" dirty="0"/>
              <a:t>Ma</a:t>
            </a:r>
            <a:r>
              <a:rPr lang="ro-RO" dirty="0"/>
              <a:t>șină Virtuală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658550-6418-4E98-95A8-1BB8EAB3D577}"/>
              </a:ext>
            </a:extLst>
          </p:cNvPr>
          <p:cNvSpPr/>
          <p:nvPr/>
        </p:nvSpPr>
        <p:spPr bwMode="auto">
          <a:xfrm>
            <a:off x="3503129" y="3786757"/>
            <a:ext cx="4847815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Sistem operare </a:t>
            </a:r>
            <a:r>
              <a:rPr lang="ro-RO" dirty="0" err="1">
                <a:latin typeface="Arial" charset="0"/>
              </a:rPr>
              <a:t>host</a:t>
            </a:r>
            <a:endParaRPr lang="en-US" dirty="0"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B41EB2-7B10-49BF-BC4A-2D1B4DA23D15}"/>
              </a:ext>
            </a:extLst>
          </p:cNvPr>
          <p:cNvSpPr/>
          <p:nvPr/>
        </p:nvSpPr>
        <p:spPr bwMode="auto">
          <a:xfrm>
            <a:off x="3503129" y="3140714"/>
            <a:ext cx="4847814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 err="1">
                <a:latin typeface="Arial" charset="0"/>
              </a:rPr>
              <a:t>Hipervizor</a:t>
            </a:r>
            <a:endParaRPr lang="en-US" dirty="0"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FBBB67-1162-4F13-A5B6-2EA8C8BD5832}"/>
              </a:ext>
            </a:extLst>
          </p:cNvPr>
          <p:cNvSpPr/>
          <p:nvPr/>
        </p:nvSpPr>
        <p:spPr bwMode="auto">
          <a:xfrm>
            <a:off x="3503130" y="2494671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Sistem operare </a:t>
            </a:r>
            <a:r>
              <a:rPr lang="ro-RO" dirty="0" err="1">
                <a:latin typeface="Arial" charset="0"/>
              </a:rPr>
              <a:t>guest</a:t>
            </a:r>
            <a:endParaRPr lang="en-US" dirty="0"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8A394E-22B4-4BC1-9995-87458DC9D1C1}"/>
              </a:ext>
            </a:extLst>
          </p:cNvPr>
          <p:cNvSpPr/>
          <p:nvPr/>
        </p:nvSpPr>
        <p:spPr bwMode="auto">
          <a:xfrm>
            <a:off x="5927037" y="2494671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Sistem operare </a:t>
            </a:r>
            <a:r>
              <a:rPr lang="ro-RO" dirty="0" err="1">
                <a:latin typeface="Arial" charset="0"/>
              </a:rPr>
              <a:t>guest</a:t>
            </a:r>
            <a:endParaRPr lang="en-US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56D039-CA42-4067-BF05-5C7FC621297F}"/>
              </a:ext>
            </a:extLst>
          </p:cNvPr>
          <p:cNvSpPr/>
          <p:nvPr/>
        </p:nvSpPr>
        <p:spPr bwMode="auto">
          <a:xfrm>
            <a:off x="2132772" y="1848628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Aplicație (</a:t>
            </a:r>
            <a:r>
              <a:rPr lang="ro-RO" dirty="0" err="1">
                <a:latin typeface="Arial" charset="0"/>
              </a:rPr>
              <a:t>user</a:t>
            </a:r>
            <a:r>
              <a:rPr lang="ro-RO" dirty="0">
                <a:latin typeface="Arial" charset="0"/>
              </a:rPr>
              <a:t> </a:t>
            </a:r>
            <a:r>
              <a:rPr lang="ro-RO" dirty="0" err="1">
                <a:latin typeface="Arial" charset="0"/>
              </a:rPr>
              <a:t>space</a:t>
            </a:r>
            <a:r>
              <a:rPr lang="ro-RO" dirty="0">
                <a:latin typeface="Arial" charset="0"/>
              </a:rPr>
              <a:t>)</a:t>
            </a:r>
            <a:endParaRPr lang="en-US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1CBCD9-A0DE-43C0-8A88-DD163D9EFDC3}"/>
              </a:ext>
            </a:extLst>
          </p:cNvPr>
          <p:cNvSpPr/>
          <p:nvPr/>
        </p:nvSpPr>
        <p:spPr bwMode="auto">
          <a:xfrm>
            <a:off x="5927038" y="1848627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Aplicație</a:t>
            </a:r>
            <a:endParaRPr lang="en-US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C0D97B-DAAB-42C9-B3D3-E0FCE85DA1E3}"/>
              </a:ext>
            </a:extLst>
          </p:cNvPr>
          <p:cNvSpPr/>
          <p:nvPr/>
        </p:nvSpPr>
        <p:spPr bwMode="auto">
          <a:xfrm>
            <a:off x="6901071" y="1851888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Aplicație</a:t>
            </a:r>
            <a:endParaRPr lang="en-US" dirty="0"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5E5626-2CF7-4CB8-8CAC-08CC19ED267D}"/>
              </a:ext>
            </a:extLst>
          </p:cNvPr>
          <p:cNvSpPr/>
          <p:nvPr/>
        </p:nvSpPr>
        <p:spPr bwMode="auto">
          <a:xfrm>
            <a:off x="7875104" y="1846997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Aplicație</a:t>
            </a:r>
            <a:endParaRPr lang="en-US" dirty="0">
              <a:latin typeface="Arial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31F4F23E-9FA8-4E56-905A-6B52D8ECD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17" name="Content Placeholder 5">
            <a:extLst>
              <a:ext uri="{FF2B5EF4-FFF2-40B4-BE49-F238E27FC236}">
                <a16:creationId xmlns:a16="http://schemas.microsoft.com/office/drawing/2014/main" id="{EF195438-CA72-4784-A875-7191FAA84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8875" y="4613938"/>
            <a:ext cx="1924465" cy="175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86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F0ECB1-DD5D-47AC-A01A-1CB1AC24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Containere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658550-6418-4E98-95A8-1BB8EAB3D577}"/>
              </a:ext>
            </a:extLst>
          </p:cNvPr>
          <p:cNvSpPr/>
          <p:nvPr/>
        </p:nvSpPr>
        <p:spPr bwMode="auto">
          <a:xfrm>
            <a:off x="3503129" y="3786757"/>
            <a:ext cx="4847815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Sistem operare </a:t>
            </a:r>
            <a:r>
              <a:rPr lang="ro-RO" dirty="0" err="1">
                <a:latin typeface="Arial" charset="0"/>
              </a:rPr>
              <a:t>host</a:t>
            </a:r>
            <a:endParaRPr lang="en-US" dirty="0"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B41EB2-7B10-49BF-BC4A-2D1B4DA23D15}"/>
              </a:ext>
            </a:extLst>
          </p:cNvPr>
          <p:cNvSpPr/>
          <p:nvPr/>
        </p:nvSpPr>
        <p:spPr bwMode="auto">
          <a:xfrm>
            <a:off x="3503129" y="3140714"/>
            <a:ext cx="4847814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Arial" charset="0"/>
              </a:rPr>
              <a:t>“</a:t>
            </a:r>
            <a:r>
              <a:rPr lang="ro-RO" dirty="0" err="1">
                <a:latin typeface="Arial" charset="0"/>
              </a:rPr>
              <a:t>Engine</a:t>
            </a:r>
            <a:r>
              <a:rPr lang="en-US" dirty="0">
                <a:latin typeface="Arial" charset="0"/>
              </a:rPr>
              <a:t>” (Manager)</a:t>
            </a:r>
            <a:r>
              <a:rPr lang="ro-RO" dirty="0">
                <a:latin typeface="Arial" charset="0"/>
              </a:rPr>
              <a:t> Containere</a:t>
            </a:r>
            <a:endParaRPr lang="en-US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56D039-CA42-4067-BF05-5C7FC621297F}"/>
              </a:ext>
            </a:extLst>
          </p:cNvPr>
          <p:cNvSpPr/>
          <p:nvPr/>
        </p:nvSpPr>
        <p:spPr bwMode="auto">
          <a:xfrm>
            <a:off x="2132772" y="1848628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Aplicație (</a:t>
            </a:r>
            <a:r>
              <a:rPr lang="ro-RO" dirty="0" err="1">
                <a:latin typeface="Arial" charset="0"/>
              </a:rPr>
              <a:t>user</a:t>
            </a:r>
            <a:r>
              <a:rPr lang="ro-RO" dirty="0">
                <a:latin typeface="Arial" charset="0"/>
              </a:rPr>
              <a:t> </a:t>
            </a:r>
            <a:r>
              <a:rPr lang="ro-RO" dirty="0" err="1">
                <a:latin typeface="Arial" charset="0"/>
              </a:rPr>
              <a:t>space</a:t>
            </a:r>
            <a:r>
              <a:rPr lang="ro-RO" dirty="0">
                <a:latin typeface="Arial" charset="0"/>
              </a:rPr>
              <a:t>)</a:t>
            </a:r>
            <a:endParaRPr lang="en-US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1CBCD9-A0DE-43C0-8A88-DD163D9EFDC3}"/>
              </a:ext>
            </a:extLst>
          </p:cNvPr>
          <p:cNvSpPr/>
          <p:nvPr/>
        </p:nvSpPr>
        <p:spPr bwMode="auto">
          <a:xfrm>
            <a:off x="5927038" y="1848627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Aplicație</a:t>
            </a:r>
            <a:endParaRPr lang="en-US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C0D97B-DAAB-42C9-B3D3-E0FCE85DA1E3}"/>
              </a:ext>
            </a:extLst>
          </p:cNvPr>
          <p:cNvSpPr/>
          <p:nvPr/>
        </p:nvSpPr>
        <p:spPr bwMode="auto">
          <a:xfrm>
            <a:off x="6901071" y="1851888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Aplicație</a:t>
            </a:r>
            <a:endParaRPr lang="en-US" dirty="0"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5E5626-2CF7-4CB8-8CAC-08CC19ED267D}"/>
              </a:ext>
            </a:extLst>
          </p:cNvPr>
          <p:cNvSpPr/>
          <p:nvPr/>
        </p:nvSpPr>
        <p:spPr bwMode="auto">
          <a:xfrm>
            <a:off x="7875104" y="1846997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Aplicație</a:t>
            </a:r>
            <a:endParaRPr lang="en-US" dirty="0"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8C596-AE70-47EA-B6EC-33A0467B1002}"/>
              </a:ext>
            </a:extLst>
          </p:cNvPr>
          <p:cNvSpPr/>
          <p:nvPr/>
        </p:nvSpPr>
        <p:spPr bwMode="auto">
          <a:xfrm>
            <a:off x="1961322" y="1613969"/>
            <a:ext cx="3965714" cy="1526745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ro-RO" dirty="0"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ro-RO" dirty="0"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ro-RO" dirty="0"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ro-RO" dirty="0"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Container 1</a:t>
            </a:r>
            <a:endParaRPr lang="en-US" dirty="0"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DA55EF-956D-4ED0-A2B5-5C1A65F41143}"/>
              </a:ext>
            </a:extLst>
          </p:cNvPr>
          <p:cNvSpPr/>
          <p:nvPr/>
        </p:nvSpPr>
        <p:spPr bwMode="auto">
          <a:xfrm>
            <a:off x="5927036" y="1612130"/>
            <a:ext cx="3965714" cy="1526745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ro-RO" dirty="0"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ro-RO" dirty="0"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ro-RO" dirty="0"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ro-RO" dirty="0"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Container 2</a:t>
            </a:r>
            <a:endParaRPr lang="en-US" dirty="0">
              <a:latin typeface="Arial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2A442A-7D08-41E1-A21A-B46DEE423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17" name="Content Placeholder 5">
            <a:extLst>
              <a:ext uri="{FF2B5EF4-FFF2-40B4-BE49-F238E27FC236}">
                <a16:creationId xmlns:a16="http://schemas.microsoft.com/office/drawing/2014/main" id="{E793DAC4-5809-4B02-AA70-0D6711FB5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8875" y="4613938"/>
            <a:ext cx="1924465" cy="175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749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15A932-16EB-4EB7-8D0A-119BB3C56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Engine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F7BEE9D-4F12-49F5-A3D9-DB6FF57AE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076" y="1227690"/>
            <a:ext cx="6399848" cy="50080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A8E7F6-F0F8-4559-8D48-CA728A2F309C}"/>
              </a:ext>
            </a:extLst>
          </p:cNvPr>
          <p:cNvSpPr txBox="1"/>
          <p:nvPr/>
        </p:nvSpPr>
        <p:spPr>
          <a:xfrm>
            <a:off x="6385859" y="1445075"/>
            <a:ext cx="3967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Template cu </a:t>
            </a:r>
            <a:r>
              <a:rPr lang="en-US" dirty="0" err="1"/>
              <a:t>instruc</a:t>
            </a:r>
            <a:r>
              <a:rPr lang="ro-RO" dirty="0" err="1"/>
              <a:t>țiuni</a:t>
            </a:r>
            <a:r>
              <a:rPr lang="ro-RO" dirty="0"/>
              <a:t> pentru rulare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9E4E13-B3F2-45D4-99E6-0D6DA25A7E52}"/>
              </a:ext>
            </a:extLst>
          </p:cNvPr>
          <p:cNvSpPr txBox="1"/>
          <p:nvPr/>
        </p:nvSpPr>
        <p:spPr>
          <a:xfrm>
            <a:off x="2411894" y="1445075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O imagine în execuție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F49FECA-2D29-4EF8-888D-706D9C9C0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42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A071F8-C7DD-4B60-A1E3-D1DCB6B4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Funcționarea </a:t>
            </a:r>
            <a:r>
              <a:rPr lang="ro-RO" dirty="0" err="1"/>
              <a:t>Docker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9A5567-941F-408D-A8DD-2B6BDD34079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093786"/>
            <a:ext cx="11197087" cy="5449437"/>
          </a:xfrm>
        </p:spPr>
        <p:txBody>
          <a:bodyPr>
            <a:normAutofit lnSpcReduction="10000"/>
          </a:bodyPr>
          <a:lstStyle/>
          <a:p>
            <a:r>
              <a:rPr lang="ro-RO" b="1" dirty="0" err="1"/>
              <a:t>Namespaces</a:t>
            </a:r>
            <a:endParaRPr lang="ro-RO" b="1" dirty="0"/>
          </a:p>
          <a:p>
            <a:pPr lvl="1"/>
            <a:r>
              <a:rPr lang="ro-RO" b="1" dirty="0" err="1"/>
              <a:t>pid</a:t>
            </a:r>
            <a:r>
              <a:rPr lang="ro-RO" dirty="0"/>
              <a:t>  - izolare procese</a:t>
            </a:r>
          </a:p>
          <a:p>
            <a:pPr lvl="1"/>
            <a:r>
              <a:rPr lang="ro-RO" b="1" dirty="0"/>
              <a:t>net </a:t>
            </a:r>
            <a:r>
              <a:rPr lang="ro-RO" dirty="0"/>
              <a:t>- izolare interfețe rețea </a:t>
            </a:r>
            <a:r>
              <a:rPr lang="ro-RO" b="1" dirty="0"/>
              <a:t>(+ emulare)</a:t>
            </a:r>
          </a:p>
          <a:p>
            <a:pPr lvl="1"/>
            <a:r>
              <a:rPr lang="ro-RO" b="1" dirty="0" err="1"/>
              <a:t>ipc</a:t>
            </a:r>
            <a:r>
              <a:rPr lang="ro-RO" b="1" dirty="0"/>
              <a:t> </a:t>
            </a:r>
            <a:r>
              <a:rPr lang="ro-RO" dirty="0"/>
              <a:t>- izolare comunicare inter procese (ex: baze de date) </a:t>
            </a:r>
          </a:p>
          <a:p>
            <a:pPr lvl="1"/>
            <a:r>
              <a:rPr lang="ro-RO" b="1" dirty="0" err="1"/>
              <a:t>mnt</a:t>
            </a:r>
            <a:r>
              <a:rPr lang="ro-RO" dirty="0"/>
              <a:t> - izolare sistem de fișiere </a:t>
            </a:r>
            <a:r>
              <a:rPr lang="ro-RO" b="1" dirty="0"/>
              <a:t>(+ emulare)</a:t>
            </a:r>
          </a:p>
          <a:p>
            <a:pPr lvl="2"/>
            <a:r>
              <a:rPr lang="ro-RO" b="1" dirty="0" err="1"/>
              <a:t>UnionFS</a:t>
            </a:r>
            <a:r>
              <a:rPr lang="ro-RO" dirty="0"/>
              <a:t> – </a:t>
            </a:r>
            <a:r>
              <a:rPr lang="ro-RO" dirty="0" err="1"/>
              <a:t>Layered</a:t>
            </a:r>
            <a:r>
              <a:rPr lang="ro-RO" dirty="0"/>
              <a:t> File </a:t>
            </a:r>
            <a:r>
              <a:rPr lang="ro-RO" dirty="0" err="1"/>
              <a:t>System</a:t>
            </a:r>
            <a:endParaRPr lang="ro-RO" dirty="0"/>
          </a:p>
          <a:p>
            <a:pPr lvl="1"/>
            <a:r>
              <a:rPr lang="ro-RO" b="1" dirty="0" err="1"/>
              <a:t>uts</a:t>
            </a:r>
            <a:r>
              <a:rPr lang="ro-RO" dirty="0"/>
              <a:t> - izolare </a:t>
            </a:r>
            <a:r>
              <a:rPr lang="ro-RO" dirty="0" err="1"/>
              <a:t>kernel</a:t>
            </a:r>
            <a:r>
              <a:rPr lang="ro-RO" dirty="0"/>
              <a:t>, identificatori sistem (ex: </a:t>
            </a:r>
            <a:r>
              <a:rPr lang="ro-RO" dirty="0" err="1"/>
              <a:t>hostname</a:t>
            </a:r>
            <a:r>
              <a:rPr lang="ro-RO" dirty="0"/>
              <a:t>)</a:t>
            </a:r>
          </a:p>
          <a:p>
            <a:r>
              <a:rPr lang="ro-RO" dirty="0"/>
              <a:t>Control </a:t>
            </a:r>
            <a:r>
              <a:rPr lang="ro-RO" dirty="0" err="1"/>
              <a:t>groups</a:t>
            </a:r>
            <a:r>
              <a:rPr lang="ro-RO" dirty="0"/>
              <a:t> (</a:t>
            </a:r>
            <a:r>
              <a:rPr lang="ro-RO" b="1" dirty="0" err="1"/>
              <a:t>cgroups</a:t>
            </a:r>
            <a:r>
              <a:rPr lang="ro-RO" dirty="0"/>
              <a:t>) - Controlează accesul la resurse</a:t>
            </a:r>
          </a:p>
          <a:p>
            <a:pPr lvl="1"/>
            <a:r>
              <a:rPr lang="ro-RO" dirty="0"/>
              <a:t>Memorie</a:t>
            </a:r>
          </a:p>
          <a:p>
            <a:pPr lvl="1"/>
            <a:r>
              <a:rPr lang="ro-RO" dirty="0"/>
              <a:t>CPU</a:t>
            </a:r>
          </a:p>
          <a:p>
            <a:pPr lvl="1"/>
            <a:r>
              <a:rPr lang="ro-RO" dirty="0"/>
              <a:t>Periferice</a:t>
            </a:r>
            <a:endParaRPr lang="en-US" dirty="0"/>
          </a:p>
          <a:p>
            <a:r>
              <a:rPr lang="en-US" dirty="0"/>
              <a:t>chroot (different /root directory)</a:t>
            </a:r>
          </a:p>
          <a:p>
            <a:r>
              <a:rPr lang="en-US" dirty="0"/>
              <a:t>Seccomp/</a:t>
            </a:r>
            <a:r>
              <a:rPr lang="en-US" dirty="0" err="1"/>
              <a:t>AppArmor</a:t>
            </a:r>
            <a:r>
              <a:rPr lang="en-US" dirty="0"/>
              <a:t>/Capabilities</a:t>
            </a:r>
            <a:endParaRPr lang="ro-RO" dirty="0"/>
          </a:p>
          <a:p>
            <a:pPr lvl="1"/>
            <a:endParaRPr lang="ro-RO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AA9C93-CCE7-49E7-B6D9-79728B15C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917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B14D28-4F13-462B-9A86-8C1D2C33D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Docker</a:t>
            </a:r>
            <a:r>
              <a:rPr lang="ro-RO" dirty="0"/>
              <a:t> - comenzi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88EF62-A62D-42C8-8C35-FACBCCAE44E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613533" y="1575411"/>
            <a:ext cx="8058007" cy="4721871"/>
          </a:xfrm>
        </p:spPr>
        <p:txBody>
          <a:bodyPr/>
          <a:lstStyle/>
          <a:p>
            <a:r>
              <a:rPr lang="ro-RO" dirty="0" err="1"/>
              <a:t>docker</a:t>
            </a:r>
            <a:r>
              <a:rPr lang="ro-RO" dirty="0"/>
              <a:t> </a:t>
            </a:r>
            <a:r>
              <a:rPr lang="ro-RO" dirty="0" err="1"/>
              <a:t>build</a:t>
            </a:r>
            <a:endParaRPr lang="ro-RO" dirty="0"/>
          </a:p>
          <a:p>
            <a:r>
              <a:rPr lang="ro-RO" dirty="0" err="1"/>
              <a:t>docker</a:t>
            </a:r>
            <a:r>
              <a:rPr lang="ro-RO" dirty="0"/>
              <a:t> container </a:t>
            </a:r>
            <a:r>
              <a:rPr lang="ro-RO" dirty="0" err="1"/>
              <a:t>run</a:t>
            </a:r>
            <a:r>
              <a:rPr lang="ro-RO" dirty="0"/>
              <a:t> -d</a:t>
            </a:r>
          </a:p>
          <a:p>
            <a:r>
              <a:rPr lang="ro-RO" dirty="0" err="1"/>
              <a:t>docker</a:t>
            </a:r>
            <a:r>
              <a:rPr lang="ro-RO" dirty="0"/>
              <a:t> container </a:t>
            </a:r>
            <a:r>
              <a:rPr lang="ro-RO" dirty="0" err="1"/>
              <a:t>exec</a:t>
            </a:r>
            <a:endParaRPr lang="ro-RO" dirty="0"/>
          </a:p>
          <a:p>
            <a:r>
              <a:rPr lang="ro-RO" dirty="0" err="1"/>
              <a:t>docker</a:t>
            </a:r>
            <a:r>
              <a:rPr lang="ro-RO" dirty="0"/>
              <a:t> container </a:t>
            </a:r>
            <a:r>
              <a:rPr lang="ro-RO" dirty="0" err="1"/>
              <a:t>ls</a:t>
            </a:r>
            <a:endParaRPr lang="ro-RO" dirty="0"/>
          </a:p>
          <a:p>
            <a:r>
              <a:rPr lang="ro-RO" dirty="0" err="1"/>
              <a:t>docker</a:t>
            </a:r>
            <a:r>
              <a:rPr lang="ro-RO" dirty="0"/>
              <a:t> container </a:t>
            </a:r>
            <a:r>
              <a:rPr lang="ro-RO" dirty="0" err="1"/>
              <a:t>logs</a:t>
            </a:r>
            <a:endParaRPr lang="ro-RO" dirty="0"/>
          </a:p>
          <a:p>
            <a:r>
              <a:rPr lang="ro-RO" dirty="0" err="1"/>
              <a:t>docker</a:t>
            </a:r>
            <a:r>
              <a:rPr lang="ro-RO" dirty="0"/>
              <a:t> container start</a:t>
            </a:r>
          </a:p>
          <a:p>
            <a:r>
              <a:rPr lang="ro-RO" dirty="0" err="1"/>
              <a:t>docker</a:t>
            </a:r>
            <a:r>
              <a:rPr lang="ro-RO" dirty="0"/>
              <a:t> container stop</a:t>
            </a:r>
          </a:p>
          <a:p>
            <a:r>
              <a:rPr lang="ro-RO" dirty="0" err="1"/>
              <a:t>docker</a:t>
            </a:r>
            <a:r>
              <a:rPr lang="ro-RO" dirty="0"/>
              <a:t> container </a:t>
            </a:r>
            <a:r>
              <a:rPr lang="ro-RO" dirty="0" err="1"/>
              <a:t>rm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916B54-D36D-4429-9000-5F7972B6F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810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y Template">
      <a:dk1>
        <a:srgbClr val="171616"/>
      </a:dk1>
      <a:lt1>
        <a:srgbClr val="247798"/>
      </a:lt1>
      <a:dk2>
        <a:srgbClr val="FFFFFF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2997</TotalTime>
  <Words>610</Words>
  <Application>Microsoft Office PowerPoint</Application>
  <PresentationFormat>Widescreen</PresentationFormat>
  <Paragraphs>123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Courier New</vt:lpstr>
      <vt:lpstr>Wingdings</vt:lpstr>
      <vt:lpstr>Office Theme</vt:lpstr>
      <vt:lpstr>Sisteme Tolerante la Defecte Containere - Docker</vt:lpstr>
      <vt:lpstr>PowerPoint Presentation</vt:lpstr>
      <vt:lpstr>Containere</vt:lpstr>
      <vt:lpstr>Container vs Mașină Virtuală</vt:lpstr>
      <vt:lpstr>Reminder Mașină Virtuală</vt:lpstr>
      <vt:lpstr>Containere</vt:lpstr>
      <vt:lpstr>Docker Engine</vt:lpstr>
      <vt:lpstr>Funcționarea Docker</vt:lpstr>
      <vt:lpstr>Docker - comenzi</vt:lpstr>
      <vt:lpstr>Dockerfile</vt:lpstr>
      <vt:lpstr>Dockerfile – instrucțiuni</vt:lpstr>
      <vt:lpstr>Dockerfile – instrucțiuni</vt:lpstr>
      <vt:lpstr>Dockerfile – instrucțiuni</vt:lpstr>
      <vt:lpstr>Dockerfile - example</vt:lpstr>
      <vt:lpstr>Dockerfile - example</vt:lpstr>
      <vt:lpstr>Docker Hub</vt:lpstr>
      <vt:lpstr>Play With Docker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2021-03-16T22:31:12Z</dcterms:modified>
</cp:coreProperties>
</file>